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7" r:id="rId2"/>
    <p:sldId id="258" r:id="rId3"/>
    <p:sldId id="259" r:id="rId4"/>
    <p:sldId id="260" r:id="rId5"/>
    <p:sldId id="261" r:id="rId6"/>
    <p:sldId id="368" r:id="rId7"/>
    <p:sldId id="369" r:id="rId8"/>
    <p:sldId id="370" r:id="rId9"/>
    <p:sldId id="371" r:id="rId10"/>
    <p:sldId id="372" r:id="rId11"/>
    <p:sldId id="373" r:id="rId12"/>
    <p:sldId id="325" r:id="rId13"/>
    <p:sldId id="326" r:id="rId14"/>
    <p:sldId id="327" r:id="rId15"/>
    <p:sldId id="328" r:id="rId16"/>
    <p:sldId id="329" r:id="rId17"/>
    <p:sldId id="330" r:id="rId18"/>
    <p:sldId id="331" r:id="rId19"/>
    <p:sldId id="332" r:id="rId20"/>
    <p:sldId id="333" r:id="rId21"/>
    <p:sldId id="334" r:id="rId22"/>
    <p:sldId id="335" r:id="rId23"/>
    <p:sldId id="340" r:id="rId24"/>
    <p:sldId id="339" r:id="rId25"/>
    <p:sldId id="343" r:id="rId26"/>
    <p:sldId id="341" r:id="rId27"/>
    <p:sldId id="344" r:id="rId28"/>
    <p:sldId id="345" r:id="rId29"/>
    <p:sldId id="346" r:id="rId30"/>
    <p:sldId id="347" r:id="rId31"/>
    <p:sldId id="348" r:id="rId32"/>
    <p:sldId id="349" r:id="rId33"/>
    <p:sldId id="351" r:id="rId34"/>
    <p:sldId id="375" r:id="rId35"/>
    <p:sldId id="383" r:id="rId36"/>
    <p:sldId id="336" r:id="rId37"/>
    <p:sldId id="337" r:id="rId38"/>
    <p:sldId id="338" r:id="rId39"/>
    <p:sldId id="380" r:id="rId40"/>
    <p:sldId id="292" r:id="rId41"/>
    <p:sldId id="293" r:id="rId42"/>
    <p:sldId id="294" r:id="rId43"/>
    <p:sldId id="381" r:id="rId44"/>
    <p:sldId id="295" r:id="rId45"/>
    <p:sldId id="296" r:id="rId46"/>
    <p:sldId id="297" r:id="rId47"/>
    <p:sldId id="382" r:id="rId48"/>
    <p:sldId id="299" r:id="rId49"/>
    <p:sldId id="300" r:id="rId50"/>
    <p:sldId id="301" r:id="rId51"/>
    <p:sldId id="302" r:id="rId52"/>
    <p:sldId id="303" r:id="rId53"/>
    <p:sldId id="304" r:id="rId54"/>
    <p:sldId id="305" r:id="rId55"/>
    <p:sldId id="353" r:id="rId56"/>
    <p:sldId id="354" r:id="rId57"/>
    <p:sldId id="355" r:id="rId58"/>
    <p:sldId id="356" r:id="rId59"/>
    <p:sldId id="357" r:id="rId60"/>
    <p:sldId id="358" r:id="rId61"/>
    <p:sldId id="359" r:id="rId62"/>
    <p:sldId id="360" r:id="rId63"/>
    <p:sldId id="361" r:id="rId64"/>
    <p:sldId id="362" r:id="rId65"/>
    <p:sldId id="363" r:id="rId66"/>
    <p:sldId id="364" r:id="rId67"/>
    <p:sldId id="365" r:id="rId68"/>
    <p:sldId id="366" r:id="rId69"/>
    <p:sldId id="367" r:id="rId70"/>
    <p:sldId id="376" r:id="rId71"/>
    <p:sldId id="377" r:id="rId72"/>
    <p:sldId id="384" r:id="rId73"/>
    <p:sldId id="385" r:id="rId74"/>
    <p:sldId id="379"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62" y="13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CF0B720-4FF3-4DBA-AEB7-E4F2A4BCD0EE}"/>
              </a:ext>
            </a:extLst>
          </p:cNvPr>
          <p:cNvSpPr txBox="1">
            <a:spLocks noGrp="1"/>
          </p:cNvSpPr>
          <p:nvPr>
            <p:ph type="hdr" sz="quarter"/>
          </p:nvPr>
        </p:nvSpPr>
        <p:spPr>
          <a:xfrm>
            <a:off x="0" y="0"/>
            <a:ext cx="2971800" cy="458791"/>
          </a:xfrm>
          <a:prstGeom prst="rect">
            <a:avLst/>
          </a:prstGeom>
          <a:noFill/>
          <a:ln>
            <a:noFill/>
          </a:ln>
        </p:spPr>
        <p:txBody>
          <a:bodyPr vert="horz" wrap="square" lIns="91440" tIns="45720" rIns="91440" bIns="45720" anchor="t"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3" name="Date Placeholder 2">
            <a:extLst>
              <a:ext uri="{FF2B5EF4-FFF2-40B4-BE49-F238E27FC236}">
                <a16:creationId xmlns:a16="http://schemas.microsoft.com/office/drawing/2014/main" id="{29F2947F-D25F-4FF4-BABF-85FE3E49D07C}"/>
              </a:ext>
            </a:extLst>
          </p:cNvPr>
          <p:cNvSpPr txBox="1">
            <a:spLocks noGrp="1"/>
          </p:cNvSpPr>
          <p:nvPr>
            <p:ph type="dt" idx="1"/>
          </p:nvPr>
        </p:nvSpPr>
        <p:spPr>
          <a:xfrm>
            <a:off x="3884608" y="0"/>
            <a:ext cx="2971800" cy="458791"/>
          </a:xfrm>
          <a:prstGeom prst="rect">
            <a:avLst/>
          </a:prstGeom>
          <a:noFill/>
          <a:ln>
            <a:noFill/>
          </a:ln>
        </p:spPr>
        <p:txBody>
          <a:bodyPr vert="horz" wrap="square" lIns="91440" tIns="45720" rIns="91440" bIns="45720" anchor="t"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0AF08EDE-DD85-4AFD-9412-82D1A8FE6379}" type="datetime1">
              <a:rPr lang="en-GB"/>
              <a:pPr lvl="0"/>
              <a:t>22/10/2017</a:t>
            </a:fld>
            <a:endParaRPr lang="en-GB"/>
          </a:p>
        </p:txBody>
      </p:sp>
      <p:sp>
        <p:nvSpPr>
          <p:cNvPr id="4" name="Slide Image Placeholder 3">
            <a:extLst>
              <a:ext uri="{FF2B5EF4-FFF2-40B4-BE49-F238E27FC236}">
                <a16:creationId xmlns:a16="http://schemas.microsoft.com/office/drawing/2014/main" id="{24D15D0A-9052-46B7-8D83-01FFACA504D0}"/>
              </a:ext>
            </a:extLst>
          </p:cNvPr>
          <p:cNvSpPr>
            <a:spLocks noGrp="1" noRot="1" noChangeAspect="1"/>
          </p:cNvSpPr>
          <p:nvPr>
            <p:ph type="sldImg" idx="2"/>
          </p:nvPr>
        </p:nvSpPr>
        <p:spPr>
          <a:xfrm>
            <a:off x="685800" y="1143000"/>
            <a:ext cx="5486400" cy="3086099"/>
          </a:xfrm>
          <a:prstGeom prst="rect">
            <a:avLst/>
          </a:prstGeom>
          <a:noFill/>
          <a:ln w="12701">
            <a:solidFill>
              <a:srgbClr val="000000"/>
            </a:solidFill>
            <a:prstDash val="solid"/>
          </a:ln>
        </p:spPr>
      </p:sp>
      <p:sp>
        <p:nvSpPr>
          <p:cNvPr id="5" name="Notes Placeholder 4">
            <a:extLst>
              <a:ext uri="{FF2B5EF4-FFF2-40B4-BE49-F238E27FC236}">
                <a16:creationId xmlns:a16="http://schemas.microsoft.com/office/drawing/2014/main" id="{57A07DA5-7AA5-4148-8B57-F9BCB4E1CA6F}"/>
              </a:ext>
            </a:extLst>
          </p:cNvPr>
          <p:cNvSpPr txBox="1">
            <a:spLocks noGrp="1"/>
          </p:cNvSpPr>
          <p:nvPr>
            <p:ph type="body" sz="quarter" idx="3"/>
          </p:nvPr>
        </p:nvSpPr>
        <p:spPr>
          <a:xfrm>
            <a:off x="685800" y="4400549"/>
            <a:ext cx="5486400" cy="3600450"/>
          </a:xfrm>
          <a:prstGeom prst="rect">
            <a:avLst/>
          </a:prstGeom>
          <a:noFill/>
          <a:ln>
            <a:noFill/>
          </a:ln>
        </p:spPr>
        <p:txBody>
          <a:bodyPr vert="horz" wrap="square" lIns="91440" tIns="45720" rIns="91440" bIns="45720" anchor="t" anchorCtr="0" compatLnSpc="1">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a:extLst>
              <a:ext uri="{FF2B5EF4-FFF2-40B4-BE49-F238E27FC236}">
                <a16:creationId xmlns:a16="http://schemas.microsoft.com/office/drawing/2014/main" id="{4AB2E6A0-3D2E-45FC-8BBB-5389F274478D}"/>
              </a:ext>
            </a:extLst>
          </p:cNvPr>
          <p:cNvSpPr txBox="1">
            <a:spLocks noGrp="1"/>
          </p:cNvSpPr>
          <p:nvPr>
            <p:ph type="ftr" sz="quarter" idx="4"/>
          </p:nvPr>
        </p:nvSpPr>
        <p:spPr>
          <a:xfrm>
            <a:off x="0"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endParaRPr lang="en-GB"/>
          </a:p>
        </p:txBody>
      </p:sp>
      <p:sp>
        <p:nvSpPr>
          <p:cNvPr id="7" name="Slide Number Placeholder 6">
            <a:extLst>
              <a:ext uri="{FF2B5EF4-FFF2-40B4-BE49-F238E27FC236}">
                <a16:creationId xmlns:a16="http://schemas.microsoft.com/office/drawing/2014/main" id="{CF7D875A-178B-4DDA-A2A5-A7EB80A97D63}"/>
              </a:ext>
            </a:extLst>
          </p:cNvPr>
          <p:cNvSpPr txBox="1">
            <a:spLocks noGrp="1"/>
          </p:cNvSpPr>
          <p:nvPr>
            <p:ph type="sldNum" sz="quarter" idx="5"/>
          </p:nvPr>
        </p:nvSpPr>
        <p:spPr>
          <a:xfrm>
            <a:off x="3884608" y="8685208"/>
            <a:ext cx="2971800" cy="458791"/>
          </a:xfrm>
          <a:prstGeom prst="rect">
            <a:avLst/>
          </a:prstGeom>
          <a:noFill/>
          <a:ln>
            <a:noFill/>
          </a:ln>
        </p:spPr>
        <p:txBody>
          <a:bodyPr vert="horz" wrap="square" lIns="91440" tIns="45720" rIns="91440" bIns="45720" anchor="b"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000000"/>
                </a:solidFill>
                <a:uFillTx/>
                <a:latin typeface="Calibri"/>
              </a:defRPr>
            </a:lvl1pPr>
          </a:lstStyle>
          <a:p>
            <a:pPr lvl="0"/>
            <a:fld id="{95CC1E8B-19FB-49E0-9197-32A6442F0A74}" type="slidenum">
              <a:t>‹#›</a:t>
            </a:fld>
            <a:endParaRPr lang="en-GB"/>
          </a:p>
        </p:txBody>
      </p:sp>
    </p:spTree>
    <p:extLst>
      <p:ext uri="{BB962C8B-B14F-4D97-AF65-F5344CB8AC3E}">
        <p14:creationId xmlns:p14="http://schemas.microsoft.com/office/powerpoint/2010/main" val="2779399943"/>
      </p:ext>
    </p:extLst>
  </p:cSld>
  <p:clrMap bg1="lt1" tx1="dk1" bg2="lt2" tx2="dk2" accent1="accent1" accent2="accent2" accent3="accent3" accent4="accent4" accent5="accent5" accent6="accent6" hlink="hlink" folHlink="folHlink"/>
  <p:notesStyle>
    <a:lvl1pPr marL="0" marR="0" lvl="0"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1pPr>
    <a:lvl2pPr marL="457200" marR="0" lvl="1"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2pPr>
    <a:lvl3pPr marL="914400" marR="0" lvl="2"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3pPr>
    <a:lvl4pPr marL="1371600" marR="0" lvl="3"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4pPr>
    <a:lvl5pPr marL="1828800" marR="0" lvl="4" indent="0" algn="l" defTabSz="914400" rtl="0" fontAlgn="auto" hangingPunct="1">
      <a:lnSpc>
        <a:spcPct val="100000"/>
      </a:lnSpc>
      <a:spcBef>
        <a:spcPts val="0"/>
      </a:spcBef>
      <a:spcAft>
        <a:spcPts val="0"/>
      </a:spcAft>
      <a:buNone/>
      <a:tabLst/>
      <a:defRPr lang="en-US" sz="1200" b="0" i="0" u="none" strike="noStrike" kern="1200" cap="none" spc="0" baseline="0">
        <a:solidFill>
          <a:srgbClr val="000000"/>
        </a:solidFill>
        <a:uFillTx/>
        <a:latin typeface="Calibri"/>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B078CD-3ACA-4361-B083-14C9EC7BF3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16AE68-357D-4E0A-821F-62E22F32A279}"/>
              </a:ext>
            </a:extLst>
          </p:cNvPr>
          <p:cNvSpPr txBox="1">
            <a:spLocks noGrp="1"/>
          </p:cNvSpPr>
          <p:nvPr>
            <p:ph type="body" sz="quarter" idx="1"/>
          </p:nvPr>
        </p:nvSpPr>
        <p:spPr/>
        <p:txBody>
          <a:bodyPr/>
          <a:lstStyle/>
          <a:p>
            <a:pPr lvl="0"/>
            <a:r>
              <a:rPr lang="en-GB"/>
              <a:t>Originally going to talk about 2</a:t>
            </a:r>
            <a:r>
              <a:rPr lang="en-GB" baseline="30000"/>
              <a:t>nd</a:t>
            </a:r>
            <a:r>
              <a:rPr lang="en-GB"/>
              <a:t> hand car sales but that’s too crooked an industry </a:t>
            </a:r>
          </a:p>
        </p:txBody>
      </p:sp>
      <p:sp>
        <p:nvSpPr>
          <p:cNvPr id="4" name="Slide Number Placeholder 3">
            <a:extLst>
              <a:ext uri="{FF2B5EF4-FFF2-40B4-BE49-F238E27FC236}">
                <a16:creationId xmlns:a16="http://schemas.microsoft.com/office/drawing/2014/main" id="{5C0B5E8C-C2B1-4C3C-B523-2F481AA8883E}"/>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888AEA3-85F4-4F7C-B5F8-56CFE8D05D65}" type="slidenum">
              <a:t>1</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CF07FC-09B9-4E70-92BA-3AFDED3C61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1ED0EC-35BA-48C8-B8F4-D62521F664B1}"/>
              </a:ext>
            </a:extLst>
          </p:cNvPr>
          <p:cNvSpPr txBox="1">
            <a:spLocks noGrp="1"/>
          </p:cNvSpPr>
          <p:nvPr>
            <p:ph type="body" sz="quarter" idx="1"/>
          </p:nvPr>
        </p:nvSpPr>
        <p:spPr/>
        <p:txBody>
          <a:bodyPr/>
          <a:lstStyle/>
          <a:p>
            <a:pPr lvl="0"/>
            <a:r>
              <a:rPr lang="en-GB"/>
              <a:t>What we do as software developers is we constantly try and take these real world events and convert them into update statements</a:t>
            </a:r>
          </a:p>
        </p:txBody>
      </p:sp>
      <p:sp>
        <p:nvSpPr>
          <p:cNvPr id="4" name="Slide Number Placeholder 3">
            <a:extLst>
              <a:ext uri="{FF2B5EF4-FFF2-40B4-BE49-F238E27FC236}">
                <a16:creationId xmlns:a16="http://schemas.microsoft.com/office/drawing/2014/main" id="{0423FDA9-ABE1-4EE6-BEFA-C2D82276B29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602F037-C947-4166-AB47-692ACB112733}" type="slidenum">
              <a:t>12</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C7459B-781D-47E3-B395-A964F42C78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6FF3D8-9D5D-4DEE-AA1A-DFB517D45F58}"/>
              </a:ext>
            </a:extLst>
          </p:cNvPr>
          <p:cNvSpPr txBox="1">
            <a:spLocks noGrp="1"/>
          </p:cNvSpPr>
          <p:nvPr>
            <p:ph type="body" sz="quarter" idx="1"/>
          </p:nvPr>
        </p:nvSpPr>
        <p:spPr/>
        <p:txBody>
          <a:bodyPr/>
          <a:lstStyle/>
          <a:p>
            <a:pPr lvl="0"/>
            <a:r>
              <a:rPr lang="en-GB"/>
              <a:t>And what is worse is not only do we think about things in this way as we talk to the Domain experts using these terms we convince them to think like this to. And that’s just not how things are in the real world</a:t>
            </a:r>
          </a:p>
          <a:p>
            <a:pPr lvl="0"/>
            <a:endParaRPr lang="en-GB"/>
          </a:p>
          <a:p>
            <a:pPr lvl="0"/>
            <a:r>
              <a:rPr lang="en-GB"/>
              <a:t>In the real world these systems are being used to record a series of events</a:t>
            </a:r>
          </a:p>
        </p:txBody>
      </p:sp>
      <p:sp>
        <p:nvSpPr>
          <p:cNvPr id="4" name="Slide Number Placeholder 3">
            <a:extLst>
              <a:ext uri="{FF2B5EF4-FFF2-40B4-BE49-F238E27FC236}">
                <a16:creationId xmlns:a16="http://schemas.microsoft.com/office/drawing/2014/main" id="{C0D46EA6-6F06-4D65-A7B1-1D0DA79ADBC8}"/>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FDAA0F0-DB57-4821-87B9-DA66968CE4E9}" type="slidenum">
              <a:t>13</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3CE321-F685-42DC-883D-29FAD09126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776DA0-CB43-437F-8CB9-D6D5F53B9FDF}"/>
              </a:ext>
            </a:extLst>
          </p:cNvPr>
          <p:cNvSpPr txBox="1">
            <a:spLocks noGrp="1"/>
          </p:cNvSpPr>
          <p:nvPr>
            <p:ph type="body" sz="quarter" idx="1"/>
          </p:nvPr>
        </p:nvSpPr>
        <p:spPr/>
        <p:txBody>
          <a:bodyPr/>
          <a:lstStyle/>
          <a:p>
            <a:pPr lvl="0"/>
            <a:r>
              <a:rPr lang="en-GB"/>
              <a:t>So lets now define what is meant by a domain event</a:t>
            </a:r>
          </a:p>
          <a:p>
            <a:pPr lvl="0"/>
            <a:endParaRPr lang="en-GB"/>
          </a:p>
          <a:p>
            <a:pPr lvl="0"/>
            <a:r>
              <a:rPr lang="en-GB"/>
              <a:t>Its record of somethign important that happens within your domain, </a:t>
            </a:r>
          </a:p>
          <a:p>
            <a:pPr lvl="0"/>
            <a:endParaRPr lang="en-GB"/>
          </a:p>
        </p:txBody>
      </p:sp>
      <p:sp>
        <p:nvSpPr>
          <p:cNvPr id="4" name="Slide Number Placeholder 3">
            <a:extLst>
              <a:ext uri="{FF2B5EF4-FFF2-40B4-BE49-F238E27FC236}">
                <a16:creationId xmlns:a16="http://schemas.microsoft.com/office/drawing/2014/main" id="{A29954D3-707B-4FC6-A593-2E90F577530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08A6A57-521D-499A-8865-4FC59FDAA167}" type="slidenum">
              <a:t>14</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EA6D42-31BE-4412-8FA4-DAB8315233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AB2FF4-11FA-4E4D-8E06-F8F7F03C015C}"/>
              </a:ext>
            </a:extLst>
          </p:cNvPr>
          <p:cNvSpPr txBox="1">
            <a:spLocks noGrp="1"/>
          </p:cNvSpPr>
          <p:nvPr>
            <p:ph type="body" sz="quarter" idx="1"/>
          </p:nvPr>
        </p:nvSpPr>
        <p:spPr/>
        <p:txBody>
          <a:bodyPr/>
          <a:lstStyle/>
          <a:p>
            <a:pPr lvl="0"/>
            <a:r>
              <a:rPr lang="en-GB"/>
              <a:t>Its record of somethign important that happens within your domain, </a:t>
            </a:r>
          </a:p>
          <a:p>
            <a:pPr lvl="0"/>
            <a:endParaRPr lang="en-GB"/>
          </a:p>
          <a:p>
            <a:pPr lvl="0"/>
            <a:r>
              <a:rPr lang="en-GB"/>
              <a:t>Event. In this context are things that have happened</a:t>
            </a:r>
          </a:p>
          <a:p>
            <a:pPr lvl="0"/>
            <a:endParaRPr lang="en-GB"/>
          </a:p>
          <a:p>
            <a:pPr lvl="0"/>
            <a:r>
              <a:rPr lang="en-GB"/>
              <a:t>The idea behind a ubiquitous language is to create a common language that both you and your domain experts understand</a:t>
            </a:r>
          </a:p>
          <a:p>
            <a:pPr lvl="0"/>
            <a:endParaRPr lang="en-GB"/>
          </a:p>
          <a:p>
            <a:pPr lvl="0"/>
            <a:endParaRPr lang="en-GB"/>
          </a:p>
          <a:p>
            <a:pPr lvl="0"/>
            <a:endParaRPr lang="en-GB"/>
          </a:p>
          <a:p>
            <a:pPr lvl="0"/>
            <a:r>
              <a:rPr lang="en-GB"/>
              <a:t>SO some examples of events</a:t>
            </a:r>
          </a:p>
          <a:p>
            <a:pPr lvl="0"/>
            <a:endParaRPr lang="en-GB"/>
          </a:p>
          <a:p>
            <a:pPr lvl="0"/>
            <a:endParaRPr lang="en-GB"/>
          </a:p>
          <a:p>
            <a:pPr lvl="0"/>
            <a:endParaRPr lang="en-GB"/>
          </a:p>
          <a:p>
            <a:pPr lvl="0"/>
            <a:r>
              <a:rPr lang="en-GB"/>
              <a:t>And when you move from thinking about updating objects to thinking about the events that happen to them then you perception will completely change</a:t>
            </a:r>
          </a:p>
          <a:p>
            <a:pPr lvl="0"/>
            <a:endParaRPr lang="en-GB"/>
          </a:p>
          <a:p>
            <a:pPr lvl="0"/>
            <a:r>
              <a:rPr lang="en-GB"/>
              <a:t>And you start modelling how things happen over time</a:t>
            </a:r>
          </a:p>
          <a:p>
            <a:pPr lvl="0"/>
            <a:endParaRPr lang="en-GB"/>
          </a:p>
          <a:p>
            <a:pPr lvl="0"/>
            <a:r>
              <a:rPr lang="en-GB"/>
              <a:t>So how can we use this idea of an event to better understand our domain. To better figure out what our application should be doing</a:t>
            </a:r>
          </a:p>
        </p:txBody>
      </p:sp>
      <p:sp>
        <p:nvSpPr>
          <p:cNvPr id="4" name="Slide Number Placeholder 3">
            <a:extLst>
              <a:ext uri="{FF2B5EF4-FFF2-40B4-BE49-F238E27FC236}">
                <a16:creationId xmlns:a16="http://schemas.microsoft.com/office/drawing/2014/main" id="{6BD6843C-3035-4E04-9A34-5607D25BC98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5DDF09A-E613-4D52-9C75-C58B77378CA6}" type="slidenum">
              <a:t>16</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EEEEE-A318-4468-80A7-DFCB8F24E9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AF5E32-01E9-4BC7-A20F-02F1DD7F698D}"/>
              </a:ext>
            </a:extLst>
          </p:cNvPr>
          <p:cNvSpPr txBox="1">
            <a:spLocks noGrp="1"/>
          </p:cNvSpPr>
          <p:nvPr>
            <p:ph type="body" sz="quarter" idx="1"/>
          </p:nvPr>
        </p:nvSpPr>
        <p:spPr/>
        <p:txBody>
          <a:bodyPr/>
          <a:lstStyle/>
          <a:p>
            <a:pPr lvl="0"/>
            <a:r>
              <a:rPr lang="en-GB"/>
              <a:t>It’s a recepie for a collaborative meeting where you and your users want to figure out what the system should be doing</a:t>
            </a:r>
          </a:p>
          <a:p>
            <a:pPr lvl="0"/>
            <a:endParaRPr lang="en-GB"/>
          </a:p>
          <a:p>
            <a:pPr lvl="0"/>
            <a:r>
              <a:rPr lang="en-GB"/>
              <a:t>And like any good recepie it needs ingredients</a:t>
            </a:r>
          </a:p>
        </p:txBody>
      </p:sp>
      <p:sp>
        <p:nvSpPr>
          <p:cNvPr id="4" name="Slide Number Placeholder 3">
            <a:extLst>
              <a:ext uri="{FF2B5EF4-FFF2-40B4-BE49-F238E27FC236}">
                <a16:creationId xmlns:a16="http://schemas.microsoft.com/office/drawing/2014/main" id="{7C33FF89-12B5-4995-9EFB-61BC56780B9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84FD3D5-087B-46F1-A871-00AE6C01F48F}" type="slidenum">
              <a:t>18</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94285-8C1E-47B9-AD75-B030FBBAC1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E877E0-B0C9-4CD8-ACF5-C8CA58ECC3DD}"/>
              </a:ext>
            </a:extLst>
          </p:cNvPr>
          <p:cNvSpPr txBox="1">
            <a:spLocks noGrp="1"/>
          </p:cNvSpPr>
          <p:nvPr>
            <p:ph type="body" sz="quarter" idx="1"/>
          </p:nvPr>
        </p:nvSpPr>
        <p:spPr/>
        <p:txBody>
          <a:bodyPr/>
          <a:lstStyle/>
          <a:p>
            <a:pPr lvl="0"/>
            <a:r>
              <a:rPr lang="en-GB"/>
              <a:t>Each will have a different meaning alberto specifies certain colours</a:t>
            </a:r>
          </a:p>
        </p:txBody>
      </p:sp>
      <p:sp>
        <p:nvSpPr>
          <p:cNvPr id="4" name="Slide Number Placeholder 3">
            <a:extLst>
              <a:ext uri="{FF2B5EF4-FFF2-40B4-BE49-F238E27FC236}">
                <a16:creationId xmlns:a16="http://schemas.microsoft.com/office/drawing/2014/main" id="{F9B7A4DB-F0D0-40CB-B7FC-07219EB5E41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DF06588-8648-4454-8756-1DC9ADF0C2EA}" type="slidenum">
              <a:t>20</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DEF503-9E2B-461A-A126-4DF9452A64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1474D7-7720-493E-8787-CA2CA1B7A67C}"/>
              </a:ext>
            </a:extLst>
          </p:cNvPr>
          <p:cNvSpPr txBox="1">
            <a:spLocks noGrp="1"/>
          </p:cNvSpPr>
          <p:nvPr>
            <p:ph type="body" sz="quarter" idx="1"/>
          </p:nvPr>
        </p:nvSpPr>
        <p:spPr/>
        <p:txBody>
          <a:bodyPr/>
          <a:lstStyle/>
          <a:p>
            <a:pPr lvl="0"/>
            <a:r>
              <a:rPr lang="en-GB"/>
              <a:t>Collaborative</a:t>
            </a:r>
          </a:p>
          <a:p>
            <a:pPr lvl="0"/>
            <a:r>
              <a:rPr lang="en-GB"/>
              <a:t>Have to have the right people in the room, devs, domain experts</a:t>
            </a:r>
          </a:p>
          <a:p>
            <a:pPr lvl="0"/>
            <a:r>
              <a:rPr lang="en-GB"/>
              <a:t>If there is one guy who knows the system and he’s not in the room this will be a pointless exercices</a:t>
            </a:r>
          </a:p>
          <a:p>
            <a:pPr lvl="0"/>
            <a:endParaRPr lang="en-GB"/>
          </a:p>
          <a:p>
            <a:pPr lvl="0"/>
            <a:endParaRPr lang="en-GB"/>
          </a:p>
          <a:p>
            <a:pPr lvl="0"/>
            <a:r>
              <a:rPr lang="en-GB"/>
              <a:t>Doesn’t need to be everyone</a:t>
            </a:r>
          </a:p>
        </p:txBody>
      </p:sp>
      <p:sp>
        <p:nvSpPr>
          <p:cNvPr id="4" name="Slide Number Placeholder 3">
            <a:extLst>
              <a:ext uri="{FF2B5EF4-FFF2-40B4-BE49-F238E27FC236}">
                <a16:creationId xmlns:a16="http://schemas.microsoft.com/office/drawing/2014/main" id="{EA0C0632-DF70-442C-AD2B-B633843311A8}"/>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1EDFE8B-8E99-4929-B2B8-1ED2EA2B0ED2}" type="slidenum">
              <a:t>21</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85FDEC-5EAA-483F-B060-D4D2988C29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80D96A-3871-46D7-BDCB-3EC774761986}"/>
              </a:ext>
            </a:extLst>
          </p:cNvPr>
          <p:cNvSpPr txBox="1">
            <a:spLocks noGrp="1"/>
          </p:cNvSpPr>
          <p:nvPr>
            <p:ph type="body" sz="quarter" idx="1"/>
          </p:nvPr>
        </p:nvSpPr>
        <p:spPr/>
        <p:txBody>
          <a:bodyPr/>
          <a:lstStyle/>
          <a:p>
            <a:pPr lvl="0"/>
            <a:r>
              <a:rPr lang="en-GB"/>
              <a:t>Give examples</a:t>
            </a:r>
          </a:p>
          <a:p>
            <a:pPr lvl="0"/>
            <a:endParaRPr lang="en-GB"/>
          </a:p>
        </p:txBody>
      </p:sp>
      <p:sp>
        <p:nvSpPr>
          <p:cNvPr id="4" name="Slide Number Placeholder 3">
            <a:extLst>
              <a:ext uri="{FF2B5EF4-FFF2-40B4-BE49-F238E27FC236}">
                <a16:creationId xmlns:a16="http://schemas.microsoft.com/office/drawing/2014/main" id="{2F8EE214-F732-4CB3-90FE-D024A3495A6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88D73D5-78F6-400A-B2C5-4E359DFAD2A8}" type="slidenum">
              <a:t>26</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5BE6A2-459B-456E-94A7-0B25D66D7A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BAF12A-E43B-456B-A626-C34EA8E3F4FA}"/>
              </a:ext>
            </a:extLst>
          </p:cNvPr>
          <p:cNvSpPr txBox="1">
            <a:spLocks noGrp="1"/>
          </p:cNvSpPr>
          <p:nvPr>
            <p:ph type="body" sz="quarter" idx="1"/>
          </p:nvPr>
        </p:nvSpPr>
        <p:spPr/>
        <p:txBody>
          <a:bodyPr/>
          <a:lstStyle/>
          <a:p>
            <a:pPr lvl="0"/>
            <a:r>
              <a:rPr lang="en-GB"/>
              <a:t>You start to get this flow of how the system works</a:t>
            </a:r>
          </a:p>
          <a:p>
            <a:pPr lvl="0"/>
            <a:endParaRPr lang="en-GB"/>
          </a:p>
        </p:txBody>
      </p:sp>
      <p:sp>
        <p:nvSpPr>
          <p:cNvPr id="4" name="Slide Number Placeholder 3">
            <a:extLst>
              <a:ext uri="{FF2B5EF4-FFF2-40B4-BE49-F238E27FC236}">
                <a16:creationId xmlns:a16="http://schemas.microsoft.com/office/drawing/2014/main" id="{27C6FD2B-4953-4DC7-88A5-D698A5DEE28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2822638-EE0A-4992-95F2-2C401C820C04}" type="slidenum">
              <a:t>29</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B6DB75-CB8B-4F07-8745-AD8D8A928C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D578CF-1EFA-40B5-8650-315F76FD8DA8}"/>
              </a:ext>
            </a:extLst>
          </p:cNvPr>
          <p:cNvSpPr txBox="1">
            <a:spLocks noGrp="1"/>
          </p:cNvSpPr>
          <p:nvPr>
            <p:ph type="body" sz="quarter" idx="1"/>
          </p:nvPr>
        </p:nvSpPr>
        <p:spPr/>
        <p:txBody>
          <a:bodyPr/>
          <a:lstStyle/>
          <a:p>
            <a:pPr lvl="0"/>
            <a:r>
              <a:rPr lang="en-GB"/>
              <a:t>Later on you’ll see how events are used to generate the read models</a:t>
            </a:r>
          </a:p>
          <a:p>
            <a:pPr lvl="0"/>
            <a:endParaRPr lang="en-GB"/>
          </a:p>
          <a:p>
            <a:pPr lvl="0"/>
            <a:r>
              <a:rPr lang="en-GB"/>
              <a:t>Colours aren’t mandated inthink I’ve used the same as Alberto</a:t>
            </a:r>
          </a:p>
          <a:p>
            <a:pPr lvl="0"/>
            <a:endParaRPr lang="en-GB"/>
          </a:p>
          <a:p>
            <a:pPr lvl="0"/>
            <a:endParaRPr lang="en-GB"/>
          </a:p>
        </p:txBody>
      </p:sp>
      <p:sp>
        <p:nvSpPr>
          <p:cNvPr id="4" name="Slide Number Placeholder 3">
            <a:extLst>
              <a:ext uri="{FF2B5EF4-FFF2-40B4-BE49-F238E27FC236}">
                <a16:creationId xmlns:a16="http://schemas.microsoft.com/office/drawing/2014/main" id="{C6260633-953F-408B-9A2C-AF2D1CAB076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21B89A8-49FE-45B1-8E9E-2E845439F788}" type="slidenum">
              <a:t>30</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8D1E4E-B353-4371-9178-2134332275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FA9A72-49FE-45F1-9D0E-2D262614F35E}"/>
              </a:ext>
            </a:extLst>
          </p:cNvPr>
          <p:cNvSpPr txBox="1">
            <a:spLocks noGrp="1"/>
          </p:cNvSpPr>
          <p:nvPr>
            <p:ph type="body" sz="quarter" idx="1"/>
          </p:nvPr>
        </p:nvSpPr>
        <p:spPr/>
        <p:txBody>
          <a:bodyPr/>
          <a:lstStyle/>
          <a:p>
            <a:pPr lvl="0"/>
            <a:r>
              <a:rPr lang="en-GB"/>
              <a:t>I’ve been working in DDD </a:t>
            </a:r>
          </a:p>
          <a:p>
            <a:pPr lvl="0"/>
            <a:endParaRPr lang="en-GB"/>
          </a:p>
          <a:p>
            <a:pPr lvl="0"/>
            <a:r>
              <a:rPr lang="en-GB"/>
              <a:t>And within DDD there is this concept of an event, specifically a domain event</a:t>
            </a:r>
          </a:p>
          <a:p>
            <a:pPr lvl="0"/>
            <a:endParaRPr lang="en-GB"/>
          </a:p>
          <a:p>
            <a:pPr lvl="0"/>
            <a:r>
              <a:rPr lang="en-GB"/>
              <a:t>And this idea of an event is so clever and so simple</a:t>
            </a:r>
          </a:p>
          <a:p>
            <a:pPr lvl="0"/>
            <a:endParaRPr lang="en-GB"/>
          </a:p>
          <a:p>
            <a:pPr lvl="0"/>
            <a:r>
              <a:rPr lang="en-GB"/>
              <a:t>And its really useful for helping you to design your applications and for your you build it to</a:t>
            </a:r>
          </a:p>
        </p:txBody>
      </p:sp>
      <p:sp>
        <p:nvSpPr>
          <p:cNvPr id="4" name="Slide Number Placeholder 3">
            <a:extLst>
              <a:ext uri="{FF2B5EF4-FFF2-40B4-BE49-F238E27FC236}">
                <a16:creationId xmlns:a16="http://schemas.microsoft.com/office/drawing/2014/main" id="{2852453F-C453-4FD9-9CEE-9895C1FF8B3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0F33367-320D-4207-B51D-2AAA1D9A6C8B}" type="slidenum">
              <a:t>2</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E455BF-8E11-429D-BC73-2C9610D7BD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36470-FCDD-4A54-80FC-E8CF1019005C}"/>
              </a:ext>
            </a:extLst>
          </p:cNvPr>
          <p:cNvSpPr txBox="1">
            <a:spLocks noGrp="1"/>
          </p:cNvSpPr>
          <p:nvPr>
            <p:ph type="body" sz="quarter" idx="1"/>
          </p:nvPr>
        </p:nvSpPr>
        <p:spPr/>
        <p:txBody>
          <a:bodyPr/>
          <a:lstStyle/>
          <a:p>
            <a:pPr lvl="0"/>
            <a:r>
              <a:rPr lang="en-GB"/>
              <a:t>Is the right person in the room or leave till later</a:t>
            </a:r>
          </a:p>
          <a:p>
            <a:pPr lvl="0"/>
            <a:endParaRPr lang="en-GB"/>
          </a:p>
          <a:p>
            <a:pPr lvl="0"/>
            <a:r>
              <a:rPr lang="en-GB"/>
              <a:t>You might not have all the relevant information</a:t>
            </a:r>
          </a:p>
          <a:p>
            <a:pPr lvl="0"/>
            <a:endParaRPr lang="en-GB"/>
          </a:p>
        </p:txBody>
      </p:sp>
      <p:sp>
        <p:nvSpPr>
          <p:cNvPr id="4" name="Slide Number Placeholder 3">
            <a:extLst>
              <a:ext uri="{FF2B5EF4-FFF2-40B4-BE49-F238E27FC236}">
                <a16:creationId xmlns:a16="http://schemas.microsoft.com/office/drawing/2014/main" id="{CFFB01BD-B7C2-4654-9434-F96270162C5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FBA0CFA-BA5D-4E08-86E9-725E7F812069}" type="slidenum">
              <a:t>32</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D8C66BA8-4189-431A-BA9A-670D7F4CC7BC}"/>
              </a:ext>
            </a:extLst>
          </p:cNvPr>
          <p:cNvSpPr txBox="1">
            <a:spLocks noGrp="1"/>
          </p:cNvSpPr>
          <p:nvPr>
            <p:ph type="body" sz="quarter" idx="1"/>
          </p:nvPr>
        </p:nvSpPr>
        <p:spPr/>
        <p:txBody>
          <a:bodyPr/>
          <a:lstStyle/>
          <a:p>
            <a:pPr lvl="0"/>
            <a:r>
              <a:rPr lang="en-GB"/>
              <a:t>The great thing about using purple is you can quickly see where the troublesome points are within your system</a:t>
            </a:r>
          </a:p>
          <a:p>
            <a:pPr lvl="0"/>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5EF471-E3B9-472E-8FB0-8D44794800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9B68A2-0CB9-44C3-8EC1-B3D696E0A832}"/>
              </a:ext>
            </a:extLst>
          </p:cNvPr>
          <p:cNvSpPr txBox="1">
            <a:spLocks noGrp="1"/>
          </p:cNvSpPr>
          <p:nvPr>
            <p:ph type="body" sz="quarter" idx="1"/>
          </p:nvPr>
        </p:nvSpPr>
        <p:spPr/>
        <p:txBody>
          <a:bodyPr/>
          <a:lstStyle/>
          <a:p>
            <a:pPr lvl="0"/>
            <a:r>
              <a:rPr lang="en-GB"/>
              <a:t>More concrete example </a:t>
            </a:r>
          </a:p>
          <a:p>
            <a:pPr lvl="0"/>
            <a:r>
              <a:rPr lang="en-GB"/>
              <a:t>Going back to the nhs example</a:t>
            </a:r>
          </a:p>
        </p:txBody>
      </p:sp>
      <p:sp>
        <p:nvSpPr>
          <p:cNvPr id="4" name="Slide Number Placeholder 3">
            <a:extLst>
              <a:ext uri="{FF2B5EF4-FFF2-40B4-BE49-F238E27FC236}">
                <a16:creationId xmlns:a16="http://schemas.microsoft.com/office/drawing/2014/main" id="{14C44308-70A8-480A-BB82-51A321A16A2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2D5671C1-D16D-498A-AC39-3E94778E59FD}" type="slidenum">
              <a:t>34</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D4DD3D-FEAD-4591-B5E0-D3012667C2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35583C-C9AB-4B87-B860-DF11C3E96F28}"/>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A5D62E04-37F4-4657-9507-DD0D627C951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30C59A7-74EF-4601-97C4-012F3AA8AD01}" type="slidenum">
              <a:t>35</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2411EA-511B-4919-A565-D7D4BDA812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10E49A-BD23-4EFD-A171-3B29A2BEDB88}"/>
              </a:ext>
            </a:extLst>
          </p:cNvPr>
          <p:cNvSpPr txBox="1">
            <a:spLocks noGrp="1"/>
          </p:cNvSpPr>
          <p:nvPr>
            <p:ph type="body" sz="quarter" idx="1"/>
          </p:nvPr>
        </p:nvSpPr>
        <p:spPr/>
        <p:txBody>
          <a:bodyPr/>
          <a:lstStyle/>
          <a:p>
            <a:pPr lvl="0"/>
            <a:r>
              <a:rPr lang="en-GB"/>
              <a:t>Its very visual. Not doing some waterfall BS</a:t>
            </a:r>
          </a:p>
          <a:p>
            <a:pPr lvl="0"/>
            <a:endParaRPr lang="en-GB"/>
          </a:p>
          <a:p>
            <a:pPr lvl="0"/>
            <a:r>
              <a:rPr lang="en-GB"/>
              <a:t>Talk about dan</a:t>
            </a:r>
          </a:p>
          <a:p>
            <a:pPr lvl="0"/>
            <a:endParaRPr lang="en-GB"/>
          </a:p>
          <a:p>
            <a:pPr lvl="0"/>
            <a:r>
              <a:rPr lang="en-GB"/>
              <a:t>-fun help to engage your domain experts</a:t>
            </a:r>
          </a:p>
        </p:txBody>
      </p:sp>
      <p:sp>
        <p:nvSpPr>
          <p:cNvPr id="4" name="Slide Number Placeholder 3">
            <a:extLst>
              <a:ext uri="{FF2B5EF4-FFF2-40B4-BE49-F238E27FC236}">
                <a16:creationId xmlns:a16="http://schemas.microsoft.com/office/drawing/2014/main" id="{0EC0EA6D-3D8E-42D3-B94F-CF2C2BE8330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30CCB204-51B2-4CF3-ABD3-EDD989FE2328}" type="slidenum">
              <a:t>36</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AA0346-F667-4C9E-B65F-57E1C92E4C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BD91CB-9361-4B10-B11E-9E13A735920D}"/>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60EB7A5F-B9DA-4E9E-8CFA-56585DA786E4}"/>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C77FD0B-0F09-495F-912B-3ED3380B961E}" type="slidenum">
              <a:t>37</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201057-AE62-4B3E-8240-ECB9DC95E2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83D5B-B3BD-4328-93DE-160685B921B3}"/>
              </a:ext>
            </a:extLst>
          </p:cNvPr>
          <p:cNvSpPr txBox="1">
            <a:spLocks noGrp="1"/>
          </p:cNvSpPr>
          <p:nvPr>
            <p:ph type="body" sz="quarter" idx="1"/>
          </p:nvPr>
        </p:nvSpPr>
        <p:spPr/>
        <p:txBody>
          <a:bodyPr/>
          <a:lstStyle/>
          <a:p>
            <a:pPr lvl="0"/>
            <a:r>
              <a:rPr lang="en-GB"/>
              <a:t>Lets talk about how we can use this in code</a:t>
            </a:r>
          </a:p>
        </p:txBody>
      </p:sp>
      <p:sp>
        <p:nvSpPr>
          <p:cNvPr id="4" name="Slide Number Placeholder 3">
            <a:extLst>
              <a:ext uri="{FF2B5EF4-FFF2-40B4-BE49-F238E27FC236}">
                <a16:creationId xmlns:a16="http://schemas.microsoft.com/office/drawing/2014/main" id="{6948ABA2-26C4-4F2E-B11B-E22B810522D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ED83F06-4C47-4193-9B52-36292C0AC24E}" type="slidenum">
              <a:t>39</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AF3C8-B933-4FD6-BA81-41C578548A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D95CFB-218E-4A31-AFBD-1841F4BCF626}"/>
              </a:ext>
            </a:extLst>
          </p:cNvPr>
          <p:cNvSpPr txBox="1">
            <a:spLocks noGrp="1"/>
          </p:cNvSpPr>
          <p:nvPr>
            <p:ph type="body" sz="quarter" idx="1"/>
          </p:nvPr>
        </p:nvSpPr>
        <p:spPr/>
        <p:txBody>
          <a:bodyPr/>
          <a:lstStyle/>
          <a:p>
            <a:pPr marL="171450" lvl="0" indent="-171450">
              <a:buSzPct val="100000"/>
              <a:buFont typeface="Arial" pitchFamily="34"/>
              <a:buChar char="•"/>
            </a:pPr>
            <a:r>
              <a:rPr lang="en-GB"/>
              <a:t>From greg young</a:t>
            </a:r>
          </a:p>
          <a:p>
            <a:pPr marL="171450" lvl="0" indent="-171450">
              <a:buSzPct val="100000"/>
              <a:buFont typeface="Arial" pitchFamily="34"/>
              <a:buChar char="•"/>
            </a:pPr>
            <a:endParaRPr lang="en-GB"/>
          </a:p>
          <a:p>
            <a:pPr marL="171450" lvl="0" indent="-171450">
              <a:buSzPct val="100000"/>
              <a:buFont typeface="Arial" pitchFamily="34"/>
              <a:buChar char="•"/>
            </a:pPr>
            <a:r>
              <a:rPr lang="en-GB"/>
              <a:t>Been around for ages</a:t>
            </a:r>
          </a:p>
          <a:p>
            <a:pPr marL="171450" lvl="0" indent="-171450">
              <a:buSzPct val="100000"/>
              <a:buFont typeface="Arial" pitchFamily="34"/>
              <a:buChar char="•"/>
            </a:pPr>
            <a:endParaRPr lang="en-GB"/>
          </a:p>
          <a:p>
            <a:pPr marL="171450" lvl="0" indent="-171450">
              <a:buSzPct val="100000"/>
              <a:buFont typeface="Arial" pitchFamily="34"/>
              <a:buChar char="•"/>
            </a:pPr>
            <a:r>
              <a:rPr lang="en-GB"/>
              <a:t>It’s a different way of persisting your data</a:t>
            </a:r>
          </a:p>
          <a:p>
            <a:pPr marL="171450" lvl="0" indent="-171450">
              <a:buSzPct val="100000"/>
              <a:buFont typeface="Arial" pitchFamily="34"/>
              <a:buChar char="•"/>
            </a:pPr>
            <a:endParaRPr lang="en-GB"/>
          </a:p>
          <a:p>
            <a:pPr marL="171450" lvl="0" indent="-171450">
              <a:buSzPct val="100000"/>
              <a:buFont typeface="Arial" pitchFamily="34"/>
              <a:buChar char="•"/>
            </a:pPr>
            <a:endParaRPr lang="en-GB"/>
          </a:p>
        </p:txBody>
      </p:sp>
      <p:sp>
        <p:nvSpPr>
          <p:cNvPr id="4" name="Slide Number Placeholder 3">
            <a:extLst>
              <a:ext uri="{FF2B5EF4-FFF2-40B4-BE49-F238E27FC236}">
                <a16:creationId xmlns:a16="http://schemas.microsoft.com/office/drawing/2014/main" id="{EE1F4993-DFD3-4D20-9620-FD715B76460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0D966E5-907B-4750-9407-B1EDB8EBC2C3}" type="slidenum">
              <a:t>40</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1B73BA-49C1-4D8E-ADE4-FC16F550C6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9BEB46-1142-4BB7-8E6E-D1DA7B4A2B33}"/>
              </a:ext>
            </a:extLst>
          </p:cNvPr>
          <p:cNvSpPr txBox="1">
            <a:spLocks noGrp="1"/>
          </p:cNvSpPr>
          <p:nvPr>
            <p:ph type="body" sz="quarter" idx="1"/>
          </p:nvPr>
        </p:nvSpPr>
        <p:spPr/>
        <p:txBody>
          <a:bodyPr/>
          <a:lstStyle/>
          <a:p>
            <a:pPr marL="171450" lvl="0" indent="-171450">
              <a:buSzPct val="100000"/>
              <a:buFont typeface="Arial" pitchFamily="34"/>
              <a:buChar char="•"/>
            </a:pPr>
            <a:r>
              <a:rPr lang="en-GB"/>
              <a:t>Ends up looking a little something like this</a:t>
            </a:r>
          </a:p>
          <a:p>
            <a:pPr marL="171450" lvl="0" indent="-171450">
              <a:buSzPct val="100000"/>
              <a:buFont typeface="Arial" pitchFamily="34"/>
              <a:buChar char="•"/>
            </a:pPr>
            <a:endParaRPr lang="en-GB"/>
          </a:p>
          <a:p>
            <a:pPr marL="171450" lvl="0" indent="-171450">
              <a:buSzPct val="100000"/>
              <a:buFont typeface="Arial" pitchFamily="34"/>
              <a:buChar char="•"/>
            </a:pPr>
            <a:r>
              <a:rPr lang="en-GB"/>
              <a:t>So as you can see each time I execute a command to update the encounter it results in me modify one or more values in the state</a:t>
            </a:r>
          </a:p>
          <a:p>
            <a:pPr marL="171450" lvl="0" indent="-171450">
              <a:buSzPct val="100000"/>
              <a:buFont typeface="Arial" pitchFamily="34"/>
              <a:buChar char="•"/>
            </a:pPr>
            <a:endParaRPr lang="en-GB"/>
          </a:p>
          <a:p>
            <a:pPr marL="171450" lvl="0" indent="-171450">
              <a:buSzPct val="100000"/>
              <a:buFont typeface="Arial" pitchFamily="34"/>
              <a:buChar char="•"/>
            </a:pPr>
            <a:r>
              <a:rPr lang="en-GB"/>
              <a:t>Infact you’ll be lucky if you get methods like this. More often than not you’ll end up with a single UpdateEncounter() method that will be responsible for handling all these situations</a:t>
            </a:r>
          </a:p>
          <a:p>
            <a:pPr marL="171450" lvl="0" indent="-171450">
              <a:buSzPct val="100000"/>
              <a:buFont typeface="Arial" pitchFamily="34"/>
              <a:buChar char="•"/>
            </a:pPr>
            <a:endParaRPr lang="en-GB"/>
          </a:p>
          <a:p>
            <a:pPr marL="171450" lvl="0" indent="-171450">
              <a:buSzPct val="100000"/>
              <a:buFont typeface="Arial" pitchFamily="34"/>
              <a:buChar char="•"/>
            </a:pPr>
            <a:r>
              <a:rPr lang="en-GB"/>
              <a:t>With event sourcing rather than storing and update the state of the object you store all the events that have happened to that object, in this case the encounter</a:t>
            </a:r>
          </a:p>
          <a:p>
            <a:pPr marL="171450" lvl="0" indent="-171450">
              <a:buSzPct val="100000"/>
              <a:buFont typeface="Arial" pitchFamily="34"/>
              <a:buChar char="•"/>
            </a:pPr>
            <a:endParaRPr lang="en-GB"/>
          </a:p>
          <a:p>
            <a:pPr marL="171450" lvl="0" indent="-171450">
              <a:buSzPct val="100000"/>
              <a:buFont typeface="Arial" pitchFamily="34"/>
              <a:buChar char="•"/>
            </a:pPr>
            <a:endParaRPr lang="en-GB"/>
          </a:p>
          <a:p>
            <a:pPr marL="171450" lvl="0" indent="-171450">
              <a:buSzPct val="100000"/>
              <a:buFont typeface="Arial" pitchFamily="34"/>
              <a:buChar char="•"/>
            </a:pPr>
            <a:r>
              <a:rPr lang="en-GB"/>
              <a:t>WHEN WAS IT WE WERE ONLY ALLOWED TO USE THOSE VERSBS</a:t>
            </a:r>
          </a:p>
        </p:txBody>
      </p:sp>
      <p:sp>
        <p:nvSpPr>
          <p:cNvPr id="4" name="Slide Number Placeholder 3">
            <a:extLst>
              <a:ext uri="{FF2B5EF4-FFF2-40B4-BE49-F238E27FC236}">
                <a16:creationId xmlns:a16="http://schemas.microsoft.com/office/drawing/2014/main" id="{88CE84AA-E7B0-4791-84CB-9FF507C75B26}"/>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ECB3DD8E-D9A6-43E7-AC21-02B74314CAD2}" type="slidenum">
              <a:t>41</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34887C-CD2F-42B6-9A35-D5C552E65C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F21C69-D298-4FE8-A773-F3883CFDAA33}"/>
              </a:ext>
            </a:extLst>
          </p:cNvPr>
          <p:cNvSpPr txBox="1">
            <a:spLocks noGrp="1"/>
          </p:cNvSpPr>
          <p:nvPr>
            <p:ph type="body" sz="quarter" idx="1"/>
          </p:nvPr>
        </p:nvSpPr>
        <p:spPr/>
        <p:txBody>
          <a:bodyPr/>
          <a:lstStyle/>
          <a:p>
            <a:pPr lvl="0"/>
            <a:r>
              <a:rPr lang="en-GB"/>
              <a:t>About how events can help you design and figure out your domain</a:t>
            </a:r>
          </a:p>
          <a:p>
            <a:pPr lvl="0"/>
            <a:endParaRPr lang="en-GB"/>
          </a:p>
          <a:p>
            <a:pPr lvl="0"/>
            <a:r>
              <a:rPr lang="en-GB"/>
              <a:t>How they can help change the way you write code</a:t>
            </a:r>
          </a:p>
          <a:p>
            <a:pPr lvl="0"/>
            <a:endParaRPr lang="en-GB"/>
          </a:p>
          <a:p>
            <a:pPr lvl="0"/>
            <a:r>
              <a:rPr lang="en-GB"/>
              <a:t>Then just talk about some other advantages events can bring to your application</a:t>
            </a:r>
          </a:p>
        </p:txBody>
      </p:sp>
      <p:sp>
        <p:nvSpPr>
          <p:cNvPr id="4" name="Slide Number Placeholder 3">
            <a:extLst>
              <a:ext uri="{FF2B5EF4-FFF2-40B4-BE49-F238E27FC236}">
                <a16:creationId xmlns:a16="http://schemas.microsoft.com/office/drawing/2014/main" id="{7415A597-C68E-4518-9FF5-A2C45CC8648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9D182FC-3919-492F-999C-D1655D5CB6B3}" type="slidenum">
              <a:t>3</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075CB1-2C83-45A7-8B87-C28A8F56A0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345E6D-64ED-4BED-B1BB-7694BA5DA8D4}"/>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DE060E1F-95EA-46F6-9F0D-58EA74C1047E}"/>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64EF4731-9C6D-4FDD-8B01-855A275A53B4}" type="slidenum">
              <a:t>42</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AA20EF-2BFA-4BDA-96F1-B4DB93A7ED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D70A79-1BFA-41C8-BEB7-E7F70D9A5246}"/>
              </a:ext>
            </a:extLst>
          </p:cNvPr>
          <p:cNvSpPr txBox="1">
            <a:spLocks noGrp="1"/>
          </p:cNvSpPr>
          <p:nvPr>
            <p:ph type="body" sz="quarter" idx="1"/>
          </p:nvPr>
        </p:nvSpPr>
        <p:spPr/>
        <p:txBody>
          <a:bodyPr/>
          <a:lstStyle/>
          <a:p>
            <a:pPr lvl="0"/>
            <a:r>
              <a:rPr lang="en-GB"/>
              <a:t>Why would you want to go to this effort</a:t>
            </a:r>
          </a:p>
          <a:p>
            <a:pPr lvl="0"/>
            <a:endParaRPr lang="en-GB"/>
          </a:p>
          <a:p>
            <a:pPr lvl="0"/>
            <a:endParaRPr lang="en-GB"/>
          </a:p>
        </p:txBody>
      </p:sp>
      <p:sp>
        <p:nvSpPr>
          <p:cNvPr id="4" name="Slide Number Placeholder 3">
            <a:extLst>
              <a:ext uri="{FF2B5EF4-FFF2-40B4-BE49-F238E27FC236}">
                <a16:creationId xmlns:a16="http://schemas.microsoft.com/office/drawing/2014/main" id="{C2BD33EF-75BE-4AAB-A3DE-B0E13A21F4B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A457B6C-ECC5-440C-A8D6-BB83A94FBC14}" type="slidenum">
              <a:t>43</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E8C518-48AF-494F-9D2B-A687978998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E39EBA-12B3-4815-8539-115D4600B16F}"/>
              </a:ext>
            </a:extLst>
          </p:cNvPr>
          <p:cNvSpPr txBox="1">
            <a:spLocks noGrp="1"/>
          </p:cNvSpPr>
          <p:nvPr>
            <p:ph type="body" sz="quarter" idx="1"/>
          </p:nvPr>
        </p:nvSpPr>
        <p:spPr/>
        <p:txBody>
          <a:bodyPr/>
          <a:lstStyle/>
          <a:p>
            <a:pPr lvl="0"/>
            <a:r>
              <a:rPr lang="en-GB"/>
              <a:t>Well consider this. In the first example where you are just saving state. You’ll only ever know the current ward the patient is on.</a:t>
            </a:r>
          </a:p>
          <a:p>
            <a:pPr lvl="0"/>
            <a:endParaRPr lang="en-GB"/>
          </a:p>
          <a:p>
            <a:pPr lvl="0"/>
            <a:r>
              <a:rPr lang="en-GB"/>
              <a:t>These two transfers will be lost. You’d never know that the patient was on wards 15 and 5? </a:t>
            </a:r>
          </a:p>
          <a:p>
            <a:pPr lvl="0"/>
            <a:endParaRPr lang="en-GB"/>
          </a:p>
          <a:p>
            <a:pPr lvl="0"/>
            <a:r>
              <a:rPr lang="en-GB"/>
              <a:t>Infact you could know. Because you could create an audit log of the encounter table right? Maybe set up a trigger that copies out the row before it gets updated? I bet we’ve all done this right? I know I have</a:t>
            </a:r>
          </a:p>
          <a:p>
            <a:pPr lvl="0"/>
            <a:endParaRPr lang="en-GB"/>
          </a:p>
        </p:txBody>
      </p:sp>
      <p:sp>
        <p:nvSpPr>
          <p:cNvPr id="4" name="Slide Number Placeholder 3">
            <a:extLst>
              <a:ext uri="{FF2B5EF4-FFF2-40B4-BE49-F238E27FC236}">
                <a16:creationId xmlns:a16="http://schemas.microsoft.com/office/drawing/2014/main" id="{A367B208-A5DC-4B96-8BEE-4F2B945BA95A}"/>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B47D846-3131-473D-AEB7-635F906CB9AD}" type="slidenum">
              <a:t>44</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A772BA-B0A6-4683-947A-86E82DAE33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DD5D97-F9F1-4F54-9A75-DCC19B8BB3EC}"/>
              </a:ext>
            </a:extLst>
          </p:cNvPr>
          <p:cNvSpPr txBox="1">
            <a:spLocks noGrp="1"/>
          </p:cNvSpPr>
          <p:nvPr>
            <p:ph type="body" sz="quarter" idx="1"/>
          </p:nvPr>
        </p:nvSpPr>
        <p:spPr/>
        <p:txBody>
          <a:bodyPr/>
          <a:lstStyle/>
          <a:p>
            <a:pPr lvl="0"/>
            <a:endParaRPr lang="en-GB"/>
          </a:p>
          <a:p>
            <a:pPr lvl="0"/>
            <a:r>
              <a:rPr lang="en-GB"/>
              <a:t>But this is bad for a number of reasons. </a:t>
            </a:r>
          </a:p>
          <a:p>
            <a:pPr marL="228600" lvl="0" indent="-228600">
              <a:buSzPct val="100000"/>
              <a:buAutoNum type="arabicPeriod"/>
            </a:pPr>
            <a:r>
              <a:rPr lang="en-GB"/>
              <a:t>You often end up auditing out the state. Which means you need to store a lot of information and at a later point actually go to the effort of figuring out what changed</a:t>
            </a:r>
          </a:p>
          <a:p>
            <a:pPr marL="228600" lvl="0" indent="-228600">
              <a:buSzPct val="100000"/>
              <a:buAutoNum type="arabicPeriod"/>
            </a:pPr>
            <a:r>
              <a:rPr lang="en-GB"/>
              <a:t>Also you have no record of why the record changed. If you log out the events then you actually have the intent as well. Which belive you me is pretty important if you ever come to being audited. </a:t>
            </a:r>
          </a:p>
          <a:p>
            <a:pPr marL="228600" lvl="0" indent="-228600">
              <a:buSzPct val="100000"/>
              <a:buAutoNum type="arabicPeriod"/>
            </a:pPr>
            <a:r>
              <a:rPr lang="en-GB"/>
              <a:t>Finally how can you be sure your audit log is event right if you are using it as a secondary after thought? With event sourcing you are doing it first and your are using it as your primary source of truth with in the system. So you’ll always know it to be correct.</a:t>
            </a:r>
          </a:p>
          <a:p>
            <a:pPr lvl="0"/>
            <a:endParaRPr lang="en-GB"/>
          </a:p>
          <a:p>
            <a:pPr lvl="0"/>
            <a:r>
              <a:rPr lang="en-GB"/>
              <a:t>So how does this work in practice? Its one thing saying you have all these events but how does that work. How does this change the way you write you code and interact with your object?</a:t>
            </a:r>
          </a:p>
          <a:p>
            <a:pPr lvl="0"/>
            <a:endParaRPr lang="en-GB"/>
          </a:p>
          <a:p>
            <a:pPr lvl="0"/>
            <a:r>
              <a:rPr lang="en-GB"/>
              <a:t>MULTIPLE OTHER REASONS WHY YOU@D WANT TO THINK ABOUT YOUR SYSTEM IN EVENTS</a:t>
            </a:r>
          </a:p>
        </p:txBody>
      </p:sp>
      <p:sp>
        <p:nvSpPr>
          <p:cNvPr id="4" name="Slide Number Placeholder 3">
            <a:extLst>
              <a:ext uri="{FF2B5EF4-FFF2-40B4-BE49-F238E27FC236}">
                <a16:creationId xmlns:a16="http://schemas.microsoft.com/office/drawing/2014/main" id="{64062051-E23A-42FF-9580-8D1A4B191693}"/>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1E815D3-5DD3-400C-8996-6BB7129CEE3F}" type="slidenum">
              <a:t>45</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1A9FA9-7A0B-44C9-9716-A70D4D775E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3AB5AB-2723-4746-A232-4C3FCB9E286F}"/>
              </a:ext>
            </a:extLst>
          </p:cNvPr>
          <p:cNvSpPr txBox="1">
            <a:spLocks noGrp="1"/>
          </p:cNvSpPr>
          <p:nvPr>
            <p:ph type="body" sz="quarter" idx="1"/>
          </p:nvPr>
        </p:nvSpPr>
        <p:spPr/>
        <p:txBody>
          <a:bodyPr/>
          <a:lstStyle/>
          <a:p>
            <a:pPr lvl="0"/>
            <a:r>
              <a:rPr lang="en-GB"/>
              <a:t>Well it all ends up looking a little something like this.</a:t>
            </a:r>
          </a:p>
          <a:p>
            <a:pPr lvl="0"/>
            <a:r>
              <a:rPr lang="en-GB"/>
              <a:t>If we take the encounter object that we looked at earlier </a:t>
            </a:r>
          </a:p>
          <a:p>
            <a:pPr lvl="0"/>
            <a:endParaRPr lang="en-GB"/>
          </a:p>
          <a:p>
            <a:pPr lvl="0"/>
            <a:r>
              <a:rPr lang="en-GB"/>
              <a:t>When we first admit the patient to the hospital we generate a Patient admitted event from the back of this command</a:t>
            </a:r>
          </a:p>
          <a:p>
            <a:pPr lvl="0"/>
            <a:r>
              <a:rPr lang="en-GB"/>
              <a:t>When we then want to transfer the patient. Well the first thing we need to do is find out if they have been admitted first. So we retrieve and replay the Patient admitted event against the encounter to make sure its in the right state to execute the command. If that’s successful then we take that event and persist it along with the first one. </a:t>
            </a:r>
          </a:p>
          <a:p>
            <a:pPr lvl="0"/>
            <a:endParaRPr lang="en-GB"/>
          </a:p>
          <a:p>
            <a:pPr lvl="0"/>
            <a:r>
              <a:rPr lang="en-GB"/>
              <a:t>Then when we need to transfer the patient again we have two events that we have to retrieve and replay to put the transfer object in the same state </a:t>
            </a:r>
          </a:p>
          <a:p>
            <a:pPr lvl="0"/>
            <a:endParaRPr lang="en-GB"/>
          </a:p>
          <a:p>
            <a:pPr lvl="0"/>
            <a:r>
              <a:rPr lang="en-GB"/>
              <a:t>And then again the same principle with being discharged replay the first 3 events and then apply the next</a:t>
            </a:r>
          </a:p>
          <a:p>
            <a:pPr lvl="0"/>
            <a:endParaRPr lang="en-GB"/>
          </a:p>
          <a:p>
            <a:pPr lvl="0"/>
            <a:r>
              <a:rPr lang="en-GB"/>
              <a:t>And eventually you’ll end up with a long stream of events of everthing that has happened to this object. </a:t>
            </a:r>
          </a:p>
          <a:p>
            <a:pPr lvl="0"/>
            <a:endParaRPr lang="en-GB"/>
          </a:p>
          <a:p>
            <a:pPr lvl="0"/>
            <a:r>
              <a:rPr lang="en-GB"/>
              <a:t>Now this is great but it does have some downsides one of the most obvious being the over heard of having to retrieve the events and rehydrate the object. Compared to a simple read this can quite expensive. There are a number of techniques to help deal with this such as snapshotting or the memento pattern that I’m not going to discuss those today. What I am going to discuss though is CQRS</a:t>
            </a:r>
          </a:p>
        </p:txBody>
      </p:sp>
      <p:sp>
        <p:nvSpPr>
          <p:cNvPr id="4" name="Slide Number Placeholder 3">
            <a:extLst>
              <a:ext uri="{FF2B5EF4-FFF2-40B4-BE49-F238E27FC236}">
                <a16:creationId xmlns:a16="http://schemas.microsoft.com/office/drawing/2014/main" id="{8E70270D-9943-4AFE-8B6D-976CDC0C66D2}"/>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7549A381-D973-4692-B1FF-265034A95270}" type="slidenum">
              <a:t>46</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E024F4-D31D-4A13-AC2D-91C03B4D8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9007CD-358B-48F7-85E8-0E971DDE119F}"/>
              </a:ext>
            </a:extLst>
          </p:cNvPr>
          <p:cNvSpPr txBox="1">
            <a:spLocks noGrp="1"/>
          </p:cNvSpPr>
          <p:nvPr>
            <p:ph type="body" sz="quarter" idx="1"/>
          </p:nvPr>
        </p:nvSpPr>
        <p:spPr/>
        <p:txBody>
          <a:bodyPr/>
          <a:lstStyle/>
          <a:p>
            <a:pPr lvl="0"/>
            <a:r>
              <a:rPr lang="en-GB"/>
              <a:t>This works for a single object really well but it doesn’t work aggregations of data</a:t>
            </a:r>
          </a:p>
        </p:txBody>
      </p:sp>
      <p:sp>
        <p:nvSpPr>
          <p:cNvPr id="4" name="Slide Number Placeholder 3">
            <a:extLst>
              <a:ext uri="{FF2B5EF4-FFF2-40B4-BE49-F238E27FC236}">
                <a16:creationId xmlns:a16="http://schemas.microsoft.com/office/drawing/2014/main" id="{2D82BE3B-0367-4254-9ACB-29E80A7E8C9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7B22142-ED6E-4828-BFA6-CD1FA9C89FD7}" type="slidenum">
              <a:t>47</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B0B47-B999-468A-A5A6-A7E8DC14AA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EE747-476E-4B15-8BB8-2007FBAFE9DA}"/>
              </a:ext>
            </a:extLst>
          </p:cNvPr>
          <p:cNvSpPr txBox="1">
            <a:spLocks noGrp="1"/>
          </p:cNvSpPr>
          <p:nvPr>
            <p:ph type="body" sz="quarter" idx="1"/>
          </p:nvPr>
        </p:nvSpPr>
        <p:spPr/>
        <p:txBody>
          <a:bodyPr/>
          <a:lstStyle/>
          <a:p>
            <a:pPr lvl="0"/>
            <a:r>
              <a:rPr lang="en-GB"/>
              <a:t>Turns out it works event sourcing works really well in generating these views</a:t>
            </a:r>
          </a:p>
          <a:p>
            <a:pPr lvl="0"/>
            <a:endParaRPr lang="en-GB"/>
          </a:p>
        </p:txBody>
      </p:sp>
      <p:sp>
        <p:nvSpPr>
          <p:cNvPr id="4" name="Slide Number Placeholder 3">
            <a:extLst>
              <a:ext uri="{FF2B5EF4-FFF2-40B4-BE49-F238E27FC236}">
                <a16:creationId xmlns:a16="http://schemas.microsoft.com/office/drawing/2014/main" id="{5E9B280E-B766-4B53-AC65-25887876963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F706008-D1DE-42A2-A73A-B2B061082989}" type="slidenum">
              <a:t>48</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23334E-6727-49B2-93D9-6A29B1D5DE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A1FF83-C497-44FD-9A60-9CC94CB0D2FA}"/>
              </a:ext>
            </a:extLst>
          </p:cNvPr>
          <p:cNvSpPr txBox="1">
            <a:spLocks noGrp="1"/>
          </p:cNvSpPr>
          <p:nvPr>
            <p:ph type="body" sz="quarter" idx="1"/>
          </p:nvPr>
        </p:nvSpPr>
        <p:spPr/>
        <p:txBody>
          <a:bodyPr/>
          <a:lstStyle/>
          <a:p>
            <a:pPr lvl="0"/>
            <a:r>
              <a:rPr lang="en-GB"/>
              <a:t>Where each event translates into a database insert update or delete query on the a view that can be used for reading from later often called a projection </a:t>
            </a:r>
          </a:p>
          <a:p>
            <a:pPr lvl="0"/>
            <a:endParaRPr lang="en-GB"/>
          </a:p>
          <a:p>
            <a:pPr lvl="0"/>
            <a:r>
              <a:rPr lang="en-GB"/>
              <a:t>This is one of the huge advantages you can gain out of event sourcing. By using the events generated from they system you can use them to generate a view that is ideal for reading. </a:t>
            </a:r>
          </a:p>
          <a:p>
            <a:pPr lvl="0"/>
            <a:endParaRPr lang="en-GB"/>
          </a:p>
          <a:p>
            <a:pPr lvl="0"/>
            <a:r>
              <a:rPr lang="en-GB"/>
              <a:t>For example in this case my view is designed to show me all the patients that are currently admitted into the hospital and tell me what ward they are currently on. I don’t care about the patients after they have been discharged so I can delete them.</a:t>
            </a:r>
          </a:p>
          <a:p>
            <a:pPr lvl="0"/>
            <a:endParaRPr lang="en-GB"/>
          </a:p>
          <a:p>
            <a:pPr lvl="0"/>
            <a:r>
              <a:rPr lang="en-GB"/>
              <a:t>Also what happens if I make a mistake with my view, perhaps there is a bug. Well its incredibly easy to fix now because I can just fix my update that reacts to the patient transferred event delete the view and then replay all the events in the system and my view will be regenerated. </a:t>
            </a:r>
          </a:p>
          <a:p>
            <a:pPr lvl="0"/>
            <a:endParaRPr lang="en-GB"/>
          </a:p>
          <a:p>
            <a:pPr lvl="0"/>
            <a:r>
              <a:rPr lang="en-GB"/>
              <a:t>What other advantages does it bring? What if my boss says he wants to see who was on the wards 10 days ago. Well then you could just replay all the events until 10 days ago and there you go.</a:t>
            </a:r>
          </a:p>
          <a:p>
            <a:pPr lvl="0"/>
            <a:endParaRPr lang="en-GB"/>
          </a:p>
          <a:p>
            <a:pPr lvl="0"/>
            <a:r>
              <a:rPr lang="en-GB"/>
              <a:t>So what else can we do? Well when you start to think about it. Once you have generated one projection, one view, why can’t you create more? Why can’t you create a view that is specific to every part of the system? Well you can</a:t>
            </a:r>
          </a:p>
          <a:p>
            <a:pPr lvl="0"/>
            <a:endParaRPr lang="en-GB"/>
          </a:p>
          <a:p>
            <a:pPr lvl="0"/>
            <a:endParaRPr lang="en-GB"/>
          </a:p>
        </p:txBody>
      </p:sp>
      <p:sp>
        <p:nvSpPr>
          <p:cNvPr id="4" name="Slide Number Placeholder 3">
            <a:extLst>
              <a:ext uri="{FF2B5EF4-FFF2-40B4-BE49-F238E27FC236}">
                <a16:creationId xmlns:a16="http://schemas.microsoft.com/office/drawing/2014/main" id="{9A6400DF-5BE3-4FBE-B070-C7948C5E6B65}"/>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4E9CADE6-E064-49CB-B9F0-73D550E69FAA}" type="slidenum">
              <a:t>49</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1EBD54-2395-449B-85B0-D443B543EB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B0DBCA-2420-488E-AE4A-DB45CB8FF126}"/>
              </a:ext>
            </a:extLst>
          </p:cNvPr>
          <p:cNvSpPr txBox="1">
            <a:spLocks noGrp="1"/>
          </p:cNvSpPr>
          <p:nvPr>
            <p:ph type="body" sz="quarter" idx="1"/>
          </p:nvPr>
        </p:nvSpPr>
        <p:spPr/>
        <p:txBody>
          <a:bodyPr/>
          <a:lstStyle/>
          <a:p>
            <a:pPr lvl="0"/>
            <a:r>
              <a:rPr lang="en-GB"/>
              <a:t>Where each event translates into a database insert update or delete query on the a view that can be used for reading from later often called a projection </a:t>
            </a:r>
          </a:p>
          <a:p>
            <a:pPr lvl="0"/>
            <a:endParaRPr lang="en-GB"/>
          </a:p>
          <a:p>
            <a:pPr lvl="0"/>
            <a:r>
              <a:rPr lang="en-GB"/>
              <a:t>This is one of the huge advantages you can gain out of event sourcing. By using the events generated from they system you can use them to generate a view that is ideal for reading. </a:t>
            </a:r>
          </a:p>
          <a:p>
            <a:pPr lvl="0"/>
            <a:endParaRPr lang="en-GB"/>
          </a:p>
          <a:p>
            <a:pPr lvl="0"/>
            <a:r>
              <a:rPr lang="en-GB"/>
              <a:t>For example in this case my view is designed to show me all the patients that are currently admitted into the hospital and tell me what ward they are currently on. I don’t care about the patients after they have been discharged so I can delete them.</a:t>
            </a:r>
          </a:p>
          <a:p>
            <a:pPr lvl="0"/>
            <a:endParaRPr lang="en-GB"/>
          </a:p>
          <a:p>
            <a:pPr lvl="0"/>
            <a:r>
              <a:rPr lang="en-GB"/>
              <a:t>Also what happens if I make a mistake with my view, perhaps there is a bug. Well its incredibly easy to fix now because I can just fix my update that reacts to the patient transferred event delete the view and then replay all the events in the system and my view will be regenerated. </a:t>
            </a:r>
          </a:p>
          <a:p>
            <a:pPr lvl="0"/>
            <a:endParaRPr lang="en-GB"/>
          </a:p>
          <a:p>
            <a:pPr lvl="0"/>
            <a:r>
              <a:rPr lang="en-GB"/>
              <a:t>What other advantages does it bring? What if my boss says he wants to see who was on the wards 10 days ago. Well then you could just replay all the events until 10 days ago and there you go.</a:t>
            </a:r>
          </a:p>
          <a:p>
            <a:pPr lvl="0"/>
            <a:endParaRPr lang="en-GB"/>
          </a:p>
          <a:p>
            <a:pPr lvl="0"/>
            <a:r>
              <a:rPr lang="en-GB"/>
              <a:t>So what else can we do? Well when you start to think about it. Once you have generated one projection, one view, why can’t you create more? Why can’t you create a view that is specific to every part of the system? Well you can</a:t>
            </a:r>
          </a:p>
          <a:p>
            <a:pPr lvl="0"/>
            <a:endParaRPr lang="en-GB"/>
          </a:p>
          <a:p>
            <a:pPr lvl="0"/>
            <a:endParaRPr lang="en-GB"/>
          </a:p>
        </p:txBody>
      </p:sp>
      <p:sp>
        <p:nvSpPr>
          <p:cNvPr id="4" name="Slide Number Placeholder 3">
            <a:extLst>
              <a:ext uri="{FF2B5EF4-FFF2-40B4-BE49-F238E27FC236}">
                <a16:creationId xmlns:a16="http://schemas.microsoft.com/office/drawing/2014/main" id="{CEF62836-0619-4D22-B1A3-8E7802BB244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81F6F7C-D258-4AED-B568-5525EB7BE42E}" type="slidenum">
              <a:t>50</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1FDC64-4EDB-4DD8-97E7-EF82F5A01E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82753E-1E47-42BA-BF6F-A85BC850FF9E}"/>
              </a:ext>
            </a:extLst>
          </p:cNvPr>
          <p:cNvSpPr txBox="1">
            <a:spLocks noGrp="1"/>
          </p:cNvSpPr>
          <p:nvPr>
            <p:ph type="body" sz="quarter" idx="1"/>
          </p:nvPr>
        </p:nvSpPr>
        <p:spPr/>
        <p:txBody>
          <a:bodyPr/>
          <a:lstStyle/>
          <a:p>
            <a:pPr lvl="0"/>
            <a:r>
              <a:rPr lang="en-GB"/>
              <a:t>Where each event translates into a database insert update or delete query on the a view that can be used for reading from later often called a projection </a:t>
            </a:r>
          </a:p>
          <a:p>
            <a:pPr lvl="0"/>
            <a:endParaRPr lang="en-GB"/>
          </a:p>
          <a:p>
            <a:pPr lvl="0"/>
            <a:r>
              <a:rPr lang="en-GB"/>
              <a:t>This is one of the huge advantages you can gain out of event sourcing. By using the events generated from they system you can use them to generate a view that is ideal for reading. </a:t>
            </a:r>
          </a:p>
          <a:p>
            <a:pPr lvl="0"/>
            <a:endParaRPr lang="en-GB"/>
          </a:p>
          <a:p>
            <a:pPr lvl="0"/>
            <a:r>
              <a:rPr lang="en-GB"/>
              <a:t>For example in this case my view is designed to show me all the patients that are currently admitted into the hospital and tell me what ward they are currently on. I don’t care about the patients after they have been discharged so I can delete them.</a:t>
            </a:r>
          </a:p>
          <a:p>
            <a:pPr lvl="0"/>
            <a:endParaRPr lang="en-GB"/>
          </a:p>
          <a:p>
            <a:pPr lvl="0"/>
            <a:r>
              <a:rPr lang="en-GB"/>
              <a:t>Also what happens if I make a mistake with my view, perhaps there is a bug. Well its incredibly easy to fix now because I can just fix my update that reacts to the patient transferred event delete the view and then replay all the events in the system and my view will be regenerated. </a:t>
            </a:r>
          </a:p>
          <a:p>
            <a:pPr lvl="0"/>
            <a:endParaRPr lang="en-GB"/>
          </a:p>
          <a:p>
            <a:pPr lvl="0"/>
            <a:r>
              <a:rPr lang="en-GB"/>
              <a:t>What other advantages does it bring? What if my boss says he wants to see who was on the wards 10 days ago. Well then you could just replay all the events until 10 days ago and there you go.</a:t>
            </a:r>
          </a:p>
          <a:p>
            <a:pPr lvl="0"/>
            <a:endParaRPr lang="en-GB"/>
          </a:p>
          <a:p>
            <a:pPr lvl="0"/>
            <a:r>
              <a:rPr lang="en-GB"/>
              <a:t>So what else can we do? Well when you start to think about it. Once you have generated one projection, one view, why can’t you create more? Why can’t you create a view that is specific to every part of the system? Well you can</a:t>
            </a:r>
          </a:p>
          <a:p>
            <a:pPr lvl="0"/>
            <a:endParaRPr lang="en-GB"/>
          </a:p>
          <a:p>
            <a:pPr lvl="0"/>
            <a:endParaRPr lang="en-GB"/>
          </a:p>
        </p:txBody>
      </p:sp>
      <p:sp>
        <p:nvSpPr>
          <p:cNvPr id="4" name="Slide Number Placeholder 3">
            <a:extLst>
              <a:ext uri="{FF2B5EF4-FFF2-40B4-BE49-F238E27FC236}">
                <a16:creationId xmlns:a16="http://schemas.microsoft.com/office/drawing/2014/main" id="{A078C680-1F7A-4352-9D63-A4244905B8B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52733700-71FC-4CB4-B812-1DD56FC6B609}" type="slidenum">
              <a:t>51</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918A58-E816-47E8-821B-4E07615CC4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E1BB44-A21D-49C8-965B-9576B78876EC}"/>
              </a:ext>
            </a:extLst>
          </p:cNvPr>
          <p:cNvSpPr txBox="1">
            <a:spLocks noGrp="1"/>
          </p:cNvSpPr>
          <p:nvPr>
            <p:ph type="body" sz="quarter" idx="1"/>
          </p:nvPr>
        </p:nvSpPr>
        <p:spPr/>
        <p:txBody>
          <a:bodyPr/>
          <a:lstStyle/>
          <a:p>
            <a:pPr lvl="0"/>
            <a:r>
              <a:rPr lang="en-GB"/>
              <a:t>So lets start by talking about where I see a problem in the way we design and build application</a:t>
            </a:r>
          </a:p>
          <a:p>
            <a:pPr lvl="0"/>
            <a:endParaRPr lang="en-GB"/>
          </a:p>
          <a:p>
            <a:pPr lvl="0"/>
            <a:r>
              <a:rPr lang="en-GB"/>
              <a:t>Imagine this scenario</a:t>
            </a:r>
          </a:p>
        </p:txBody>
      </p:sp>
      <p:sp>
        <p:nvSpPr>
          <p:cNvPr id="4" name="Slide Number Placeholder 3">
            <a:extLst>
              <a:ext uri="{FF2B5EF4-FFF2-40B4-BE49-F238E27FC236}">
                <a16:creationId xmlns:a16="http://schemas.microsoft.com/office/drawing/2014/main" id="{FC77E53C-8988-428E-B268-E54CDBE4F8D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315B8FB-5062-4B2C-B1D6-9545D75D262C}" type="slidenum">
              <a:t>4</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3A1FA5-ADBB-4494-9C40-A895CC498E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64E07F-0B88-4677-8D42-9B44E548B6A5}"/>
              </a:ext>
            </a:extLst>
          </p:cNvPr>
          <p:cNvSpPr txBox="1">
            <a:spLocks noGrp="1"/>
          </p:cNvSpPr>
          <p:nvPr>
            <p:ph type="body" sz="quarter" idx="1"/>
          </p:nvPr>
        </p:nvSpPr>
        <p:spPr/>
        <p:txBody>
          <a:bodyPr/>
          <a:lstStyle/>
          <a:p>
            <a:pPr lvl="0"/>
            <a:r>
              <a:rPr lang="en-GB"/>
              <a:t>Where each event translates into a database insert update or delete query on the a view that can be used for reading from later often called a projection </a:t>
            </a:r>
          </a:p>
          <a:p>
            <a:pPr lvl="0"/>
            <a:endParaRPr lang="en-GB"/>
          </a:p>
          <a:p>
            <a:pPr lvl="0"/>
            <a:r>
              <a:rPr lang="en-GB"/>
              <a:t>This is one of the huge advantages you can gain out of event sourcing. By using the events generated from they system you can use them to generate a view that is ideal for reading. </a:t>
            </a:r>
          </a:p>
          <a:p>
            <a:pPr lvl="0"/>
            <a:endParaRPr lang="en-GB"/>
          </a:p>
          <a:p>
            <a:pPr lvl="0"/>
            <a:r>
              <a:rPr lang="en-GB"/>
              <a:t>For example in this case my view is designed to show me all the patients that are currently admitted into the hospital and tell me what ward they are currently on. I don’t care about the patients after they have been discharged so I can delete them.</a:t>
            </a:r>
          </a:p>
          <a:p>
            <a:pPr lvl="0"/>
            <a:endParaRPr lang="en-GB"/>
          </a:p>
          <a:p>
            <a:pPr lvl="0"/>
            <a:r>
              <a:rPr lang="en-GB"/>
              <a:t>Also what happens if I make a mistake with my view, perhaps there is a bug. Well its incredibly easy to fix now because I can just fix my update that reacts to the patient transferred event delete the view and then replay all the events in the system and my view will be regenerated. </a:t>
            </a:r>
          </a:p>
          <a:p>
            <a:pPr lvl="0"/>
            <a:endParaRPr lang="en-GB"/>
          </a:p>
          <a:p>
            <a:pPr lvl="0"/>
            <a:r>
              <a:rPr lang="en-GB"/>
              <a:t>What other advantages does it bring? What if my boss says he wants to see who was on the wards 10 days ago. Well then you could just replay all the events until 10 days ago and there you go.</a:t>
            </a:r>
          </a:p>
          <a:p>
            <a:pPr lvl="0"/>
            <a:endParaRPr lang="en-GB"/>
          </a:p>
          <a:p>
            <a:pPr lvl="0"/>
            <a:r>
              <a:rPr lang="en-GB"/>
              <a:t>So what else can we do? Well when you start to think about it. Once you have generated one projection, one view, why can’t you create more? Why can’t you create a view that is specific to every part of the system? Well you can</a:t>
            </a:r>
          </a:p>
          <a:p>
            <a:pPr lvl="0"/>
            <a:endParaRPr lang="en-GB"/>
          </a:p>
          <a:p>
            <a:pPr lvl="0"/>
            <a:endParaRPr lang="en-GB"/>
          </a:p>
        </p:txBody>
      </p:sp>
      <p:sp>
        <p:nvSpPr>
          <p:cNvPr id="4" name="Slide Number Placeholder 3">
            <a:extLst>
              <a:ext uri="{FF2B5EF4-FFF2-40B4-BE49-F238E27FC236}">
                <a16:creationId xmlns:a16="http://schemas.microsoft.com/office/drawing/2014/main" id="{DF9EA6F0-CA18-4790-B53C-10AF49402768}"/>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8B55FE4E-2D75-41F8-AA0E-7E6FA608F131}" type="slidenum">
              <a:t>52</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879659-7691-47A6-867B-69E309BD6F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F54859-6946-4D4C-8661-AC37406F12E9}"/>
              </a:ext>
            </a:extLst>
          </p:cNvPr>
          <p:cNvSpPr txBox="1">
            <a:spLocks noGrp="1"/>
          </p:cNvSpPr>
          <p:nvPr>
            <p:ph type="body" sz="quarter" idx="1"/>
          </p:nvPr>
        </p:nvSpPr>
        <p:spPr/>
        <p:txBody>
          <a:bodyPr/>
          <a:lstStyle/>
          <a:p>
            <a:pPr lvl="0"/>
            <a:r>
              <a:rPr lang="en-GB"/>
              <a:t>When you start having a separate read and write theres no reason you can’t take it further and have multiple read models</a:t>
            </a:r>
          </a:p>
          <a:p>
            <a:pPr lvl="0"/>
            <a:endParaRPr lang="en-GB"/>
          </a:p>
        </p:txBody>
      </p:sp>
      <p:sp>
        <p:nvSpPr>
          <p:cNvPr id="4" name="Slide Number Placeholder 3">
            <a:extLst>
              <a:ext uri="{FF2B5EF4-FFF2-40B4-BE49-F238E27FC236}">
                <a16:creationId xmlns:a16="http://schemas.microsoft.com/office/drawing/2014/main" id="{B837F037-ADEA-4308-A48D-A700D8331879}"/>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87FE884-BA1B-434C-9BB7-3F495880A7EA}" type="slidenum">
              <a:t>53</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72B8B2-597C-4966-9FF1-23042E42D6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A3D26C-A1FF-43B2-94B6-8A12BCEA3C15}"/>
              </a:ext>
            </a:extLst>
          </p:cNvPr>
          <p:cNvSpPr txBox="1">
            <a:spLocks noGrp="1"/>
          </p:cNvSpPr>
          <p:nvPr>
            <p:ph type="body" sz="quarter" idx="1"/>
          </p:nvPr>
        </p:nvSpPr>
        <p:spPr/>
        <p:txBody>
          <a:bodyPr/>
          <a:lstStyle/>
          <a:p>
            <a:pPr lvl="0"/>
            <a:r>
              <a:rPr lang="en-GB"/>
              <a:t>So if we have multiple things things listening to a single a event we can easily generate multiple views of the data</a:t>
            </a:r>
          </a:p>
          <a:p>
            <a:pPr lvl="0"/>
            <a:endParaRPr lang="en-GB"/>
          </a:p>
          <a:p>
            <a:pPr lvl="0"/>
            <a:r>
              <a:rPr lang="en-GB"/>
              <a:t>You can literally go crazy and build loads. It doesn’t matter if they go out of sync to a certain degree due to a bug. Because as mentioned before you can just rebuild the projection from scratch from a single source of truth. Your event stream</a:t>
            </a:r>
          </a:p>
          <a:p>
            <a:pPr lvl="0"/>
            <a:endParaRPr lang="en-GB"/>
          </a:p>
          <a:p>
            <a:pPr lvl="0"/>
            <a:r>
              <a:rPr lang="en-GB"/>
              <a:t>So all these ideas can be put together into an architecture. Its not the only way to build an application like this but many will often end up looking like a derivative of this</a:t>
            </a:r>
          </a:p>
          <a:p>
            <a:pPr lvl="0"/>
            <a:endParaRPr lang="en-GB"/>
          </a:p>
          <a:p>
            <a:pPr lvl="0"/>
            <a:r>
              <a:rPr lang="en-GB"/>
              <a:t>INFACT ITS QUIET NICE because YOU CAN BUILD THEM TO ANY POINT IN TIME</a:t>
            </a:r>
          </a:p>
        </p:txBody>
      </p:sp>
      <p:sp>
        <p:nvSpPr>
          <p:cNvPr id="4" name="Slide Number Placeholder 3">
            <a:extLst>
              <a:ext uri="{FF2B5EF4-FFF2-40B4-BE49-F238E27FC236}">
                <a16:creationId xmlns:a16="http://schemas.microsoft.com/office/drawing/2014/main" id="{69A3B4D5-B26C-4E98-A724-9E4854D49917}"/>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B723EEC9-DF6A-4BF5-A0CE-4D952D916388}" type="slidenum">
              <a:t>54</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931AD92-2C5F-4D7E-AA70-425B37764C1E}"/>
              </a:ext>
            </a:extLst>
          </p:cNvPr>
          <p:cNvSpPr txBox="1">
            <a:spLocks noGrp="1"/>
          </p:cNvSpPr>
          <p:nvPr>
            <p:ph type="body" sz="quarter" idx="1"/>
          </p:nvPr>
        </p:nvSpPr>
        <p:spPr/>
        <p:txBody>
          <a:bodyPr/>
          <a:lstStyle/>
          <a:p>
            <a:pPr lvl="0"/>
            <a:r>
              <a:rPr lang="en-GB"/>
              <a:t>The client hands of a command to the dispatcher which in turn pulls an objet </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AEFDDC-5648-44BC-8C3A-C24F638A30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4D6675-C5A8-4EDC-82D1-7867F25F19A6}"/>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286DEDC8-5CDE-4F32-8E36-81D468BA58A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D62BE44F-4FD8-4D9F-9FC2-82ED8DC3DBE4}" type="slidenum">
              <a:t>57</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7F8329-3457-4919-AB14-4AA8CC53EB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1EA310-77FC-4024-B665-F313061F47FC}"/>
              </a:ext>
            </a:extLst>
          </p:cNvPr>
          <p:cNvSpPr txBox="1">
            <a:spLocks noGrp="1"/>
          </p:cNvSpPr>
          <p:nvPr>
            <p:ph type="body" sz="quarter" idx="1"/>
          </p:nvPr>
        </p:nvSpPr>
        <p:spPr/>
        <p:txBody>
          <a:bodyPr/>
          <a:lstStyle/>
          <a:p>
            <a:pPr lvl="0"/>
            <a:r>
              <a:rPr lang="en-GB"/>
              <a:t>Now there is one problem with this architecture and that’s that it can become slow to actuall issue a command</a:t>
            </a:r>
          </a:p>
        </p:txBody>
      </p:sp>
      <p:sp>
        <p:nvSpPr>
          <p:cNvPr id="4" name="Slide Number Placeholder 3">
            <a:extLst>
              <a:ext uri="{FF2B5EF4-FFF2-40B4-BE49-F238E27FC236}">
                <a16:creationId xmlns:a16="http://schemas.microsoft.com/office/drawing/2014/main" id="{8DF34808-2985-4CC6-9EE3-5F4F8C9CEA0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6FF6C0C-1A86-47A7-8468-464A2E6E52C4}" type="slidenum">
              <a:t>61</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4E18D41-7EBA-4468-823A-6468DB6FE332}"/>
              </a:ext>
            </a:extLst>
          </p:cNvPr>
          <p:cNvSpPr txBox="1">
            <a:spLocks noGrp="1"/>
          </p:cNvSpPr>
          <p:nvPr>
            <p:ph type="body" sz="quarter" idx="1"/>
          </p:nvPr>
        </p:nvSpPr>
        <p:spPr/>
        <p:txBody>
          <a:bodyPr/>
          <a:lstStyle/>
          <a:p>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EBF00F-3589-419A-9CE4-367CEB014E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B6343D-2AA8-4F16-BF85-B559F6C98301}"/>
              </a:ext>
            </a:extLst>
          </p:cNvPr>
          <p:cNvSpPr txBox="1">
            <a:spLocks noGrp="1"/>
          </p:cNvSpPr>
          <p:nvPr>
            <p:ph type="body" sz="quarter" idx="1"/>
          </p:nvPr>
        </p:nvSpPr>
        <p:spPr/>
        <p:txBody>
          <a:bodyPr/>
          <a:lstStyle/>
          <a:p>
            <a:pPr lvl="0"/>
            <a:r>
              <a:rPr lang="en-GB"/>
              <a:t>Goes to hostpital because he’s not well</a:t>
            </a:r>
          </a:p>
          <a:p>
            <a:pPr lvl="0"/>
            <a:endParaRPr lang="en-GB"/>
          </a:p>
        </p:txBody>
      </p:sp>
      <p:sp>
        <p:nvSpPr>
          <p:cNvPr id="4" name="Slide Number Placeholder 3">
            <a:extLst>
              <a:ext uri="{FF2B5EF4-FFF2-40B4-BE49-F238E27FC236}">
                <a16:creationId xmlns:a16="http://schemas.microsoft.com/office/drawing/2014/main" id="{F46DF93D-43E5-4853-9F8A-22C27E914ED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CC202BD9-6442-4E1B-BB02-710BAC759051}" type="slidenum">
              <a:t>5</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1FCB275-D927-4CB0-8D05-BEC4290199D5}"/>
              </a:ext>
            </a:extLst>
          </p:cNvPr>
          <p:cNvSpPr txBox="1">
            <a:spLocks noGrp="1"/>
          </p:cNvSpPr>
          <p:nvPr>
            <p:ph type="body" sz="quarter" idx="1"/>
          </p:nvPr>
        </p:nvSpPr>
        <p:spPr/>
        <p:txBody>
          <a:bodyPr/>
          <a:lstStyle/>
          <a:p>
            <a:pPr lvl="0"/>
            <a:r>
              <a:rPr lang="en-GB"/>
              <a:t>Where the use interface is more focused on the tasks that need to be completed rather than just updating the object</a:t>
            </a:r>
          </a:p>
          <a:p>
            <a:pPr lvl="0"/>
            <a:endParaRPr lang="en-GB"/>
          </a:p>
          <a:p>
            <a:pPr lvl="0"/>
            <a:r>
              <a:rPr lang="en-GB"/>
              <a:t>It can be more context driven where only the commands that are available to you at the time are presesent</a:t>
            </a:r>
          </a:p>
          <a:p>
            <a:pPr lvl="0"/>
            <a:endParaRPr lang="en-GB"/>
          </a:p>
          <a:p>
            <a:pPr lvl="0"/>
            <a:r>
              <a:rPr lang="en-GB"/>
              <a:t>And you’ll only end up needing to display the datat that is relevant at the time to. This can lead to a better working application</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4F4414-4FD2-4F34-BCC5-19C24A8C90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B4665-B4B6-4630-8926-A41F350A212D}"/>
              </a:ext>
            </a:extLst>
          </p:cNvPr>
          <p:cNvSpPr txBox="1">
            <a:spLocks noGrp="1"/>
          </p:cNvSpPr>
          <p:nvPr>
            <p:ph type="body" sz="quarter" idx="1"/>
          </p:nvPr>
        </p:nvSpPr>
        <p:spPr/>
        <p:txBody>
          <a:bodyPr/>
          <a:lstStyle/>
          <a:p>
            <a:pPr lvl="0"/>
            <a:r>
              <a:rPr lang="en-GB"/>
              <a:t>You’ve all seen the given when then testing </a:t>
            </a:r>
          </a:p>
        </p:txBody>
      </p:sp>
      <p:sp>
        <p:nvSpPr>
          <p:cNvPr id="4" name="Slide Number Placeholder 3">
            <a:extLst>
              <a:ext uri="{FF2B5EF4-FFF2-40B4-BE49-F238E27FC236}">
                <a16:creationId xmlns:a16="http://schemas.microsoft.com/office/drawing/2014/main" id="{75ACE18F-FA0D-40D7-9254-D3C16D0D799C}"/>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2D594EB-996A-43B6-8F7A-C14F73047AD1}" type="slidenum">
              <a:t>66</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BFEBD3-4734-451C-956B-248F05D475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F53FE5-E0BF-45A4-8527-2F66B5430B0D}"/>
              </a:ext>
            </a:extLst>
          </p:cNvPr>
          <p:cNvSpPr txBox="1">
            <a:spLocks noGrp="1"/>
          </p:cNvSpPr>
          <p:nvPr>
            <p:ph type="body" sz="quarter" idx="1"/>
          </p:nvPr>
        </p:nvSpPr>
        <p:spPr/>
        <p:txBody>
          <a:bodyPr/>
          <a:lstStyle/>
          <a:p>
            <a:pPr lvl="0"/>
            <a:r>
              <a:rPr lang="en-GB"/>
              <a:t>Also easy for domain experts to understand</a:t>
            </a:r>
          </a:p>
        </p:txBody>
      </p:sp>
      <p:sp>
        <p:nvSpPr>
          <p:cNvPr id="4" name="Slide Number Placeholder 3">
            <a:extLst>
              <a:ext uri="{FF2B5EF4-FFF2-40B4-BE49-F238E27FC236}">
                <a16:creationId xmlns:a16="http://schemas.microsoft.com/office/drawing/2014/main" id="{16E8A6B3-7D17-4209-A5E1-72F51FD47B6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174BBD3-514D-4F2E-8EA9-95960177385F}" type="slidenum">
              <a:t>67</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84A6FB-CDF6-40AF-8AD5-1AD120B604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F19DF1-AFDA-4837-B956-94E34D662A3C}"/>
              </a:ext>
            </a:extLst>
          </p:cNvPr>
          <p:cNvSpPr txBox="1">
            <a:spLocks noGrp="1"/>
          </p:cNvSpPr>
          <p:nvPr>
            <p:ph type="body" sz="quarter" idx="1"/>
          </p:nvPr>
        </p:nvSpPr>
        <p:spPr/>
        <p:txBody>
          <a:bodyPr/>
          <a:lstStyle/>
          <a:p>
            <a:pPr lvl="0"/>
            <a:r>
              <a:rPr lang="en-GB"/>
              <a:t>Microservices, nano service, sensible sized services</a:t>
            </a:r>
          </a:p>
        </p:txBody>
      </p:sp>
      <p:sp>
        <p:nvSpPr>
          <p:cNvPr id="4" name="Slide Number Placeholder 3">
            <a:extLst>
              <a:ext uri="{FF2B5EF4-FFF2-40B4-BE49-F238E27FC236}">
                <a16:creationId xmlns:a16="http://schemas.microsoft.com/office/drawing/2014/main" id="{EF264477-5EAD-46D6-875A-898EE07C65A1}"/>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A18EE27-F6D4-437A-925E-EFF0E544807B}" type="slidenum">
              <a:t>68</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4C3D83-C46B-4A47-BA79-F5F10F0784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9E7382-892D-41E2-B219-FBB25F19ECBD}"/>
              </a:ext>
            </a:extLst>
          </p:cNvPr>
          <p:cNvSpPr txBox="1">
            <a:spLocks noGrp="1"/>
          </p:cNvSpPr>
          <p:nvPr>
            <p:ph type="body" sz="quarter" idx="1"/>
          </p:nvPr>
        </p:nvSpPr>
        <p:spPr/>
        <p:txBody>
          <a:bodyPr/>
          <a:lstStyle/>
          <a:p>
            <a:pPr lvl="0"/>
            <a:r>
              <a:rPr lang="en-GB"/>
              <a:t>Talk about difference between http and queues</a:t>
            </a:r>
          </a:p>
          <a:p>
            <a:pPr lvl="0"/>
            <a:r>
              <a:rPr lang="en-GB"/>
              <a:t>Advtanges and disadvantages of both</a:t>
            </a:r>
          </a:p>
          <a:p>
            <a:pPr lvl="0"/>
            <a:endParaRPr lang="en-GB"/>
          </a:p>
          <a:p>
            <a:pPr lvl="0"/>
            <a:r>
              <a:rPr lang="en-GB"/>
              <a:t>Using message queues mean that if service a puts a message on the queue service b can receive it immediately</a:t>
            </a:r>
          </a:p>
          <a:p>
            <a:pPr lvl="0"/>
            <a:endParaRPr lang="en-GB"/>
          </a:p>
          <a:p>
            <a:pPr lvl="0"/>
            <a:r>
              <a:rPr lang="en-GB"/>
              <a:t>http api means that it is control of the events and can pull them from any point in time. But there may be a delay in when it gets them because it needs to poll for them</a:t>
            </a:r>
          </a:p>
        </p:txBody>
      </p:sp>
      <p:sp>
        <p:nvSpPr>
          <p:cNvPr id="4" name="Slide Number Placeholder 3">
            <a:extLst>
              <a:ext uri="{FF2B5EF4-FFF2-40B4-BE49-F238E27FC236}">
                <a16:creationId xmlns:a16="http://schemas.microsoft.com/office/drawing/2014/main" id="{ADF10807-E3BA-4242-8815-A7B771ADCC20}"/>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136E633-B4F9-4EFD-957D-79D099694873}" type="slidenum">
              <a:t>69</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5CF2C6-0AA3-47BF-90FC-A74859D290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9153CA-E609-4C00-A5CE-50F0B4EEA52B}"/>
              </a:ext>
            </a:extLst>
          </p:cNvPr>
          <p:cNvSpPr txBox="1">
            <a:spLocks noGrp="1"/>
          </p:cNvSpPr>
          <p:nvPr>
            <p:ph type="body" sz="quarter" idx="1"/>
          </p:nvPr>
        </p:nvSpPr>
        <p:spPr/>
        <p:txBody>
          <a:bodyPr/>
          <a:lstStyle/>
          <a:p>
            <a:endParaRPr lang="en-GB"/>
          </a:p>
        </p:txBody>
      </p:sp>
      <p:sp>
        <p:nvSpPr>
          <p:cNvPr id="4" name="Slide Number Placeholder 3">
            <a:extLst>
              <a:ext uri="{FF2B5EF4-FFF2-40B4-BE49-F238E27FC236}">
                <a16:creationId xmlns:a16="http://schemas.microsoft.com/office/drawing/2014/main" id="{0AD13AB8-E08A-45D3-9915-E762A3607FCD}"/>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17F28494-52CD-4961-96FB-CFBA9345D889}" type="slidenum">
              <a:t>70</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E4EA4-7087-4B2E-84DC-A8B0C2D1EF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834B86-66B6-4C02-90C6-0F38AAA6F71A}"/>
              </a:ext>
            </a:extLst>
          </p:cNvPr>
          <p:cNvSpPr txBox="1">
            <a:spLocks noGrp="1"/>
          </p:cNvSpPr>
          <p:nvPr>
            <p:ph type="body" sz="quarter" idx="1"/>
          </p:nvPr>
        </p:nvSpPr>
        <p:spPr/>
        <p:txBody>
          <a:bodyPr/>
          <a:lstStyle/>
          <a:p>
            <a:pPr lvl="0"/>
            <a:r>
              <a:rPr lang="en-GB"/>
              <a:t>And that’s pretty much. </a:t>
            </a:r>
          </a:p>
          <a:p>
            <a:pPr lvl="0"/>
            <a:endParaRPr lang="en-GB"/>
          </a:p>
          <a:p>
            <a:pPr lvl="0"/>
            <a:r>
              <a:rPr lang="en-GB"/>
              <a:t>I really have only shown you the basic happy path when it comes to building applications in this fashion. The tip of the iceberg. So there is lots more to learn but there are some great resources out there.</a:t>
            </a:r>
          </a:p>
        </p:txBody>
      </p:sp>
      <p:sp>
        <p:nvSpPr>
          <p:cNvPr id="4" name="Slide Number Placeholder 3">
            <a:extLst>
              <a:ext uri="{FF2B5EF4-FFF2-40B4-BE49-F238E27FC236}">
                <a16:creationId xmlns:a16="http://schemas.microsoft.com/office/drawing/2014/main" id="{46639E46-C22E-4A63-9A6E-3672279AB61A}"/>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647E72D-6107-409F-A3A4-FF44CF086CAB}" type="slidenum">
              <a:t>74</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3D970B-DC8D-4A82-A68B-4C6687D700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81AAB3-E546-4762-91A0-1691B3538A47}"/>
              </a:ext>
            </a:extLst>
          </p:cNvPr>
          <p:cNvSpPr txBox="1">
            <a:spLocks noGrp="1"/>
          </p:cNvSpPr>
          <p:nvPr>
            <p:ph type="body" sz="quarter" idx="1"/>
          </p:nvPr>
        </p:nvSpPr>
        <p:spPr/>
        <p:txBody>
          <a:bodyPr/>
          <a:lstStyle/>
          <a:p>
            <a:pPr lvl="0"/>
            <a:r>
              <a:rPr lang="en-GB"/>
              <a:t>Gets admitted. And when they get admitted this fact needs to be recorded in some software</a:t>
            </a:r>
          </a:p>
        </p:txBody>
      </p:sp>
      <p:sp>
        <p:nvSpPr>
          <p:cNvPr id="4" name="Slide Number Placeholder 3">
            <a:extLst>
              <a:ext uri="{FF2B5EF4-FFF2-40B4-BE49-F238E27FC236}">
                <a16:creationId xmlns:a16="http://schemas.microsoft.com/office/drawing/2014/main" id="{C6E00AF9-6E4F-492F-90E6-D98F2D07687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FC6AB66E-71CD-456C-83AB-BBE2D4B223AE}" type="slidenum">
              <a:t>6</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547734-6227-42EF-9D08-0D6DCF6DEE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53C099-07A6-496E-A8C0-4F886DB57677}"/>
              </a:ext>
            </a:extLst>
          </p:cNvPr>
          <p:cNvSpPr txBox="1">
            <a:spLocks noGrp="1"/>
          </p:cNvSpPr>
          <p:nvPr>
            <p:ph type="body" sz="quarter" idx="1"/>
          </p:nvPr>
        </p:nvSpPr>
        <p:spPr/>
        <p:txBody>
          <a:bodyPr/>
          <a:lstStyle/>
          <a:p>
            <a:pPr lvl="0"/>
            <a:r>
              <a:rPr lang="en-GB"/>
              <a:t>And at this point we again need to go to the software and update the patient record again</a:t>
            </a:r>
          </a:p>
        </p:txBody>
      </p:sp>
      <p:sp>
        <p:nvSpPr>
          <p:cNvPr id="4" name="Slide Number Placeholder 3">
            <a:extLst>
              <a:ext uri="{FF2B5EF4-FFF2-40B4-BE49-F238E27FC236}">
                <a16:creationId xmlns:a16="http://schemas.microsoft.com/office/drawing/2014/main" id="{2068A042-A82A-43CC-AD21-BE74C972575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983ABCBA-F855-43FD-ADA7-A7EE4ED50021}" type="slidenum">
              <a:t>8</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BB8E7E-B412-4BC9-BD9D-5FCA5033AE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7AC0DE-58F5-4927-A0E6-7E23F79E0348}"/>
              </a:ext>
            </a:extLst>
          </p:cNvPr>
          <p:cNvSpPr txBox="1">
            <a:spLocks noGrp="1"/>
          </p:cNvSpPr>
          <p:nvPr>
            <p:ph type="body" sz="quarter" idx="1"/>
          </p:nvPr>
        </p:nvSpPr>
        <p:spPr/>
        <p:txBody>
          <a:bodyPr/>
          <a:lstStyle/>
          <a:p>
            <a:pPr lvl="0"/>
            <a:r>
              <a:rPr lang="en-GB"/>
              <a:t>Imagine the scenEio</a:t>
            </a:r>
          </a:p>
          <a:p>
            <a:pPr lvl="0"/>
            <a:endParaRPr lang="en-GB"/>
          </a:p>
        </p:txBody>
      </p:sp>
      <p:sp>
        <p:nvSpPr>
          <p:cNvPr id="4" name="Slide Number Placeholder 3">
            <a:extLst>
              <a:ext uri="{FF2B5EF4-FFF2-40B4-BE49-F238E27FC236}">
                <a16:creationId xmlns:a16="http://schemas.microsoft.com/office/drawing/2014/main" id="{BEBE212E-9FB3-48FD-94DF-41F8AD419A2B}"/>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8506744-FB9E-4533-8688-DEE2107DE973}" type="slidenum">
              <a:t>10</a:t>
            </a:fld>
            <a:endParaRPr lang="en-GB" sz="1200" b="0" i="0" u="none" strike="noStrike" kern="1200" cap="none" spc="0" baseline="0">
              <a:solidFill>
                <a:srgbClr val="000000"/>
              </a:solidFill>
              <a:uFillTx/>
              <a:latin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8BC54F-7E7B-4A86-81D5-740BD8ECD5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A89F14-7D45-495B-AA00-29F1312E72C6}"/>
              </a:ext>
            </a:extLst>
          </p:cNvPr>
          <p:cNvSpPr txBox="1">
            <a:spLocks noGrp="1"/>
          </p:cNvSpPr>
          <p:nvPr>
            <p:ph type="body" sz="quarter" idx="1"/>
          </p:nvPr>
        </p:nvSpPr>
        <p:spPr/>
        <p:txBody>
          <a:bodyPr/>
          <a:lstStyle/>
          <a:p>
            <a:pPr lvl="0"/>
            <a:r>
              <a:rPr lang="en-GB"/>
              <a:t>Now, not only does things this way end up in us writing some spectuclarly ugly code trying to cram all out logic into a method or two </a:t>
            </a:r>
          </a:p>
          <a:p>
            <a:pPr lvl="0"/>
            <a:endParaRPr lang="en-GB"/>
          </a:p>
          <a:p>
            <a:pPr lvl="0"/>
            <a:r>
              <a:rPr lang="en-GB"/>
              <a:t>But its not how people think</a:t>
            </a:r>
          </a:p>
          <a:p>
            <a:pPr lvl="0"/>
            <a:endParaRPr lang="en-GB"/>
          </a:p>
        </p:txBody>
      </p:sp>
      <p:sp>
        <p:nvSpPr>
          <p:cNvPr id="4" name="Slide Number Placeholder 3">
            <a:extLst>
              <a:ext uri="{FF2B5EF4-FFF2-40B4-BE49-F238E27FC236}">
                <a16:creationId xmlns:a16="http://schemas.microsoft.com/office/drawing/2014/main" id="{E65A7C6A-7D61-422F-B88B-76C9AC3F6F4F}"/>
              </a:ext>
            </a:extLst>
          </p:cNvPr>
          <p:cNvSpPr txBox="1"/>
          <p:nvPr/>
        </p:nvSpPr>
        <p:spPr>
          <a:xfrm>
            <a:off x="3884608" y="8685208"/>
            <a:ext cx="2971800" cy="458791"/>
          </a:xfrm>
          <a:prstGeom prst="rect">
            <a:avLst/>
          </a:prstGeom>
          <a:noFill/>
          <a:ln cap="flat">
            <a:noFill/>
          </a:ln>
        </p:spPr>
        <p:txBody>
          <a:bodyPr vert="horz" wrap="square" lIns="91440" tIns="45720" rIns="91440" bIns="45720" anchor="b" anchorCtr="0" compatLnSpc="1">
            <a:noAutofit/>
          </a:bodyPr>
          <a:lstStyle/>
          <a:p>
            <a:pPr marL="0" marR="0" lvl="0" indent="0" algn="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fld id="{A917A8B8-7429-49EB-870F-D587E22892D1}" type="slidenum">
              <a:t>11</a:t>
            </a:fld>
            <a:endParaRPr lang="en-GB" sz="1200" b="0" i="0" u="none" strike="noStrike" kern="1200" cap="none" spc="0" baseline="0">
              <a:solidFill>
                <a:srgbClr val="000000"/>
              </a:solidFill>
              <a:uFillTx/>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91BB8-3DC9-422E-9EBD-AA6A80CCA3C6}"/>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en-US"/>
              <a:t>Click to edit Master title style</a:t>
            </a:r>
            <a:endParaRPr lang="en-GB"/>
          </a:p>
        </p:txBody>
      </p:sp>
      <p:sp>
        <p:nvSpPr>
          <p:cNvPr id="3" name="Subtitle 2">
            <a:extLst>
              <a:ext uri="{FF2B5EF4-FFF2-40B4-BE49-F238E27FC236}">
                <a16:creationId xmlns:a16="http://schemas.microsoft.com/office/drawing/2014/main" id="{26817814-B539-4437-8870-9722274D7836}"/>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en-US"/>
              <a:t>Click to edit Master subtitle style</a:t>
            </a:r>
            <a:endParaRPr lang="en-GB"/>
          </a:p>
        </p:txBody>
      </p:sp>
      <p:sp>
        <p:nvSpPr>
          <p:cNvPr id="4" name="Date Placeholder 3">
            <a:extLst>
              <a:ext uri="{FF2B5EF4-FFF2-40B4-BE49-F238E27FC236}">
                <a16:creationId xmlns:a16="http://schemas.microsoft.com/office/drawing/2014/main" id="{7033CA14-9BB6-4DA3-AD66-46EC43BFB080}"/>
              </a:ext>
            </a:extLst>
          </p:cNvPr>
          <p:cNvSpPr txBox="1">
            <a:spLocks noGrp="1"/>
          </p:cNvSpPr>
          <p:nvPr>
            <p:ph type="dt" sz="half" idx="7"/>
          </p:nvPr>
        </p:nvSpPr>
        <p:spPr/>
        <p:txBody>
          <a:bodyPr/>
          <a:lstStyle>
            <a:lvl1pPr>
              <a:defRPr/>
            </a:lvl1pPr>
          </a:lstStyle>
          <a:p>
            <a:pPr lvl="0"/>
            <a:fld id="{040D4969-B416-45F5-AD1E-62524190EF36}" type="datetime1">
              <a:rPr lang="en-GB"/>
              <a:pPr lvl="0"/>
              <a:t>22/10/2017</a:t>
            </a:fld>
            <a:endParaRPr lang="en-GB"/>
          </a:p>
        </p:txBody>
      </p:sp>
      <p:sp>
        <p:nvSpPr>
          <p:cNvPr id="5" name="Footer Placeholder 4">
            <a:extLst>
              <a:ext uri="{FF2B5EF4-FFF2-40B4-BE49-F238E27FC236}">
                <a16:creationId xmlns:a16="http://schemas.microsoft.com/office/drawing/2014/main" id="{098F1A56-2E43-4E5F-93D3-F7A1C473291A}"/>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2F817B4D-7556-4FB0-8ADA-094B87FF13E4}"/>
              </a:ext>
            </a:extLst>
          </p:cNvPr>
          <p:cNvSpPr txBox="1">
            <a:spLocks noGrp="1"/>
          </p:cNvSpPr>
          <p:nvPr>
            <p:ph type="sldNum" sz="quarter" idx="8"/>
          </p:nvPr>
        </p:nvSpPr>
        <p:spPr/>
        <p:txBody>
          <a:bodyPr/>
          <a:lstStyle>
            <a:lvl1pPr>
              <a:defRPr/>
            </a:lvl1pPr>
          </a:lstStyle>
          <a:p>
            <a:pPr lvl="0"/>
            <a:fld id="{A866CA2B-DEF4-4185-B2EE-78D7E015BB8E}" type="slidenum">
              <a:t>‹#›</a:t>
            </a:fld>
            <a:endParaRPr lang="en-GB"/>
          </a:p>
        </p:txBody>
      </p:sp>
    </p:spTree>
    <p:extLst>
      <p:ext uri="{BB962C8B-B14F-4D97-AF65-F5344CB8AC3E}">
        <p14:creationId xmlns:p14="http://schemas.microsoft.com/office/powerpoint/2010/main" val="3004423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EF43C-6AA1-4D86-980D-97D5104E8E72}"/>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DC973527-0F93-4C17-8BEB-5B5FCA7472C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70A009-B5F3-4E6C-AFD2-FD8BB63488A4}"/>
              </a:ext>
            </a:extLst>
          </p:cNvPr>
          <p:cNvSpPr txBox="1">
            <a:spLocks noGrp="1"/>
          </p:cNvSpPr>
          <p:nvPr>
            <p:ph type="dt" sz="half" idx="7"/>
          </p:nvPr>
        </p:nvSpPr>
        <p:spPr/>
        <p:txBody>
          <a:bodyPr/>
          <a:lstStyle>
            <a:lvl1pPr>
              <a:defRPr/>
            </a:lvl1pPr>
          </a:lstStyle>
          <a:p>
            <a:pPr lvl="0"/>
            <a:fld id="{2BDDFC50-8B17-4A69-B05D-CD6EEF8B3000}" type="datetime1">
              <a:rPr lang="en-GB"/>
              <a:pPr lvl="0"/>
              <a:t>22/10/2017</a:t>
            </a:fld>
            <a:endParaRPr lang="en-GB"/>
          </a:p>
        </p:txBody>
      </p:sp>
      <p:sp>
        <p:nvSpPr>
          <p:cNvPr id="5" name="Footer Placeholder 4">
            <a:extLst>
              <a:ext uri="{FF2B5EF4-FFF2-40B4-BE49-F238E27FC236}">
                <a16:creationId xmlns:a16="http://schemas.microsoft.com/office/drawing/2014/main" id="{6AF95F12-A1C0-4466-9D58-A8BA21F25AB9}"/>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7D8CF8F8-E7A7-4B4E-83B5-191443429499}"/>
              </a:ext>
            </a:extLst>
          </p:cNvPr>
          <p:cNvSpPr txBox="1">
            <a:spLocks noGrp="1"/>
          </p:cNvSpPr>
          <p:nvPr>
            <p:ph type="sldNum" sz="quarter" idx="8"/>
          </p:nvPr>
        </p:nvSpPr>
        <p:spPr/>
        <p:txBody>
          <a:bodyPr/>
          <a:lstStyle>
            <a:lvl1pPr>
              <a:defRPr/>
            </a:lvl1pPr>
          </a:lstStyle>
          <a:p>
            <a:pPr lvl="0"/>
            <a:fld id="{DF7C1E6A-9B8C-4348-9BBE-712741FDE75B}" type="slidenum">
              <a:t>‹#›</a:t>
            </a:fld>
            <a:endParaRPr lang="en-GB"/>
          </a:p>
        </p:txBody>
      </p:sp>
    </p:spTree>
    <p:extLst>
      <p:ext uri="{BB962C8B-B14F-4D97-AF65-F5344CB8AC3E}">
        <p14:creationId xmlns:p14="http://schemas.microsoft.com/office/powerpoint/2010/main" val="16523546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7579BC-E82F-4E9A-93A6-04E05335969B}"/>
              </a:ext>
            </a:extLst>
          </p:cNvPr>
          <p:cNvSpPr txBox="1">
            <a:spLocks noGrp="1"/>
          </p:cNvSpPr>
          <p:nvPr>
            <p:ph type="title" orient="vert"/>
          </p:nvPr>
        </p:nvSpPr>
        <p:spPr>
          <a:xfrm>
            <a:off x="8724903" y="365129"/>
            <a:ext cx="2628899" cy="5811834"/>
          </a:xfrm>
        </p:spPr>
        <p:txBody>
          <a:bodyPr vert="eaVert"/>
          <a:lstStyle>
            <a:lvl1pPr>
              <a:defRPr/>
            </a:lvl1pPr>
          </a:lstStyle>
          <a:p>
            <a:pPr lvl="0"/>
            <a:r>
              <a:rPr lang="en-US"/>
              <a:t>Click to edit Master title style</a:t>
            </a:r>
            <a:endParaRPr lang="en-GB"/>
          </a:p>
        </p:txBody>
      </p:sp>
      <p:sp>
        <p:nvSpPr>
          <p:cNvPr id="3" name="Vertical Text Placeholder 2">
            <a:extLst>
              <a:ext uri="{FF2B5EF4-FFF2-40B4-BE49-F238E27FC236}">
                <a16:creationId xmlns:a16="http://schemas.microsoft.com/office/drawing/2014/main" id="{B5CD1669-75FF-4275-9693-F3E980D928FE}"/>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7F36F01-8441-42C2-8918-8AB81A274C74}"/>
              </a:ext>
            </a:extLst>
          </p:cNvPr>
          <p:cNvSpPr txBox="1">
            <a:spLocks noGrp="1"/>
          </p:cNvSpPr>
          <p:nvPr>
            <p:ph type="dt" sz="half" idx="7"/>
          </p:nvPr>
        </p:nvSpPr>
        <p:spPr/>
        <p:txBody>
          <a:bodyPr/>
          <a:lstStyle>
            <a:lvl1pPr>
              <a:defRPr/>
            </a:lvl1pPr>
          </a:lstStyle>
          <a:p>
            <a:pPr lvl="0"/>
            <a:fld id="{060F716D-2295-466C-A297-EBDDEB1EE839}" type="datetime1">
              <a:rPr lang="en-GB"/>
              <a:pPr lvl="0"/>
              <a:t>22/10/2017</a:t>
            </a:fld>
            <a:endParaRPr lang="en-GB"/>
          </a:p>
        </p:txBody>
      </p:sp>
      <p:sp>
        <p:nvSpPr>
          <p:cNvPr id="5" name="Footer Placeholder 4">
            <a:extLst>
              <a:ext uri="{FF2B5EF4-FFF2-40B4-BE49-F238E27FC236}">
                <a16:creationId xmlns:a16="http://schemas.microsoft.com/office/drawing/2014/main" id="{C0E27215-8A18-49FC-AE20-C6A3CE54A804}"/>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095836E9-EBEA-4C39-A984-60BD6BBDD5A4}"/>
              </a:ext>
            </a:extLst>
          </p:cNvPr>
          <p:cNvSpPr txBox="1">
            <a:spLocks noGrp="1"/>
          </p:cNvSpPr>
          <p:nvPr>
            <p:ph type="sldNum" sz="quarter" idx="8"/>
          </p:nvPr>
        </p:nvSpPr>
        <p:spPr/>
        <p:txBody>
          <a:bodyPr/>
          <a:lstStyle>
            <a:lvl1pPr>
              <a:defRPr/>
            </a:lvl1pPr>
          </a:lstStyle>
          <a:p>
            <a:pPr lvl="0"/>
            <a:fld id="{80AE77A5-119A-4D11-BA2D-983CD15F4C12}" type="slidenum">
              <a:t>‹#›</a:t>
            </a:fld>
            <a:endParaRPr lang="en-GB"/>
          </a:p>
        </p:txBody>
      </p:sp>
    </p:spTree>
    <p:extLst>
      <p:ext uri="{BB962C8B-B14F-4D97-AF65-F5344CB8AC3E}">
        <p14:creationId xmlns:p14="http://schemas.microsoft.com/office/powerpoint/2010/main" val="2777313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6DC0F-F4E0-4F0F-B401-851E95F2AE21}"/>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9BD22A55-A825-41C8-88FF-A63EBFF8F5DD}"/>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193A962-1693-4115-932D-032F8A9C8FE3}"/>
              </a:ext>
            </a:extLst>
          </p:cNvPr>
          <p:cNvSpPr txBox="1">
            <a:spLocks noGrp="1"/>
          </p:cNvSpPr>
          <p:nvPr>
            <p:ph type="dt" sz="half" idx="7"/>
          </p:nvPr>
        </p:nvSpPr>
        <p:spPr/>
        <p:txBody>
          <a:bodyPr/>
          <a:lstStyle>
            <a:lvl1pPr>
              <a:defRPr/>
            </a:lvl1pPr>
          </a:lstStyle>
          <a:p>
            <a:pPr lvl="0"/>
            <a:fld id="{D83EDF08-FE30-4EAD-A883-F0E15DDA12EC}" type="datetime1">
              <a:rPr lang="en-GB"/>
              <a:pPr lvl="0"/>
              <a:t>22/10/2017</a:t>
            </a:fld>
            <a:endParaRPr lang="en-GB"/>
          </a:p>
        </p:txBody>
      </p:sp>
      <p:sp>
        <p:nvSpPr>
          <p:cNvPr id="5" name="Footer Placeholder 4">
            <a:extLst>
              <a:ext uri="{FF2B5EF4-FFF2-40B4-BE49-F238E27FC236}">
                <a16:creationId xmlns:a16="http://schemas.microsoft.com/office/drawing/2014/main" id="{02B58761-FD59-4D70-B62C-0DCEFBF19F72}"/>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3DA7A593-9183-4042-B427-591415FC0C83}"/>
              </a:ext>
            </a:extLst>
          </p:cNvPr>
          <p:cNvSpPr txBox="1">
            <a:spLocks noGrp="1"/>
          </p:cNvSpPr>
          <p:nvPr>
            <p:ph type="sldNum" sz="quarter" idx="8"/>
          </p:nvPr>
        </p:nvSpPr>
        <p:spPr/>
        <p:txBody>
          <a:bodyPr/>
          <a:lstStyle>
            <a:lvl1pPr>
              <a:defRPr/>
            </a:lvl1pPr>
          </a:lstStyle>
          <a:p>
            <a:pPr lvl="0"/>
            <a:fld id="{19E5AC96-4FF8-4038-81FF-A747AF77915F}" type="slidenum">
              <a:t>‹#›</a:t>
            </a:fld>
            <a:endParaRPr lang="en-GB"/>
          </a:p>
        </p:txBody>
      </p:sp>
    </p:spTree>
    <p:extLst>
      <p:ext uri="{BB962C8B-B14F-4D97-AF65-F5344CB8AC3E}">
        <p14:creationId xmlns:p14="http://schemas.microsoft.com/office/powerpoint/2010/main" val="26198465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A949-E7C8-4E4F-BB62-7F7B38A2FF4F}"/>
              </a:ext>
            </a:extLst>
          </p:cNvPr>
          <p:cNvSpPr txBox="1">
            <a:spLocks noGrp="1"/>
          </p:cNvSpPr>
          <p:nvPr>
            <p:ph type="title"/>
          </p:nvPr>
        </p:nvSpPr>
        <p:spPr>
          <a:xfrm>
            <a:off x="831847" y="1709735"/>
            <a:ext cx="10515600" cy="2852735"/>
          </a:xfrm>
        </p:spPr>
        <p:txBody>
          <a:bodyPr anchor="b"/>
          <a:lstStyle>
            <a:lvl1pPr>
              <a:defRPr sz="6000"/>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51C9DEB2-0A7E-4966-A356-23BE46D5BDBC}"/>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en-US"/>
              <a:t>Edit Master text styles</a:t>
            </a:r>
          </a:p>
        </p:txBody>
      </p:sp>
      <p:sp>
        <p:nvSpPr>
          <p:cNvPr id="4" name="Date Placeholder 3">
            <a:extLst>
              <a:ext uri="{FF2B5EF4-FFF2-40B4-BE49-F238E27FC236}">
                <a16:creationId xmlns:a16="http://schemas.microsoft.com/office/drawing/2014/main" id="{A4DAA583-373E-45C2-9D2B-7EA364586682}"/>
              </a:ext>
            </a:extLst>
          </p:cNvPr>
          <p:cNvSpPr txBox="1">
            <a:spLocks noGrp="1"/>
          </p:cNvSpPr>
          <p:nvPr>
            <p:ph type="dt" sz="half" idx="7"/>
          </p:nvPr>
        </p:nvSpPr>
        <p:spPr/>
        <p:txBody>
          <a:bodyPr/>
          <a:lstStyle>
            <a:lvl1pPr>
              <a:defRPr/>
            </a:lvl1pPr>
          </a:lstStyle>
          <a:p>
            <a:pPr lvl="0"/>
            <a:fld id="{B74AFC3F-E8C5-4913-9A2A-828078F82BBE}" type="datetime1">
              <a:rPr lang="en-GB"/>
              <a:pPr lvl="0"/>
              <a:t>22/10/2017</a:t>
            </a:fld>
            <a:endParaRPr lang="en-GB"/>
          </a:p>
        </p:txBody>
      </p:sp>
      <p:sp>
        <p:nvSpPr>
          <p:cNvPr id="5" name="Footer Placeholder 4">
            <a:extLst>
              <a:ext uri="{FF2B5EF4-FFF2-40B4-BE49-F238E27FC236}">
                <a16:creationId xmlns:a16="http://schemas.microsoft.com/office/drawing/2014/main" id="{C48C43A3-3CAD-4445-9B11-DE64D665407D}"/>
              </a:ext>
            </a:extLst>
          </p:cNvPr>
          <p:cNvSpPr txBox="1">
            <a:spLocks noGrp="1"/>
          </p:cNvSpPr>
          <p:nvPr>
            <p:ph type="ftr" sz="quarter" idx="9"/>
          </p:nvPr>
        </p:nvSpPr>
        <p:spPr/>
        <p:txBody>
          <a:bodyPr/>
          <a:lstStyle>
            <a:lvl1pPr>
              <a:defRPr/>
            </a:lvl1pPr>
          </a:lstStyle>
          <a:p>
            <a:pPr lvl="0"/>
            <a:endParaRPr lang="en-GB"/>
          </a:p>
        </p:txBody>
      </p:sp>
      <p:sp>
        <p:nvSpPr>
          <p:cNvPr id="6" name="Slide Number Placeholder 5">
            <a:extLst>
              <a:ext uri="{FF2B5EF4-FFF2-40B4-BE49-F238E27FC236}">
                <a16:creationId xmlns:a16="http://schemas.microsoft.com/office/drawing/2014/main" id="{733A673C-C240-4434-9CA0-2DEE504A8E08}"/>
              </a:ext>
            </a:extLst>
          </p:cNvPr>
          <p:cNvSpPr txBox="1">
            <a:spLocks noGrp="1"/>
          </p:cNvSpPr>
          <p:nvPr>
            <p:ph type="sldNum" sz="quarter" idx="8"/>
          </p:nvPr>
        </p:nvSpPr>
        <p:spPr/>
        <p:txBody>
          <a:bodyPr/>
          <a:lstStyle>
            <a:lvl1pPr>
              <a:defRPr/>
            </a:lvl1pPr>
          </a:lstStyle>
          <a:p>
            <a:pPr lvl="0"/>
            <a:fld id="{0497F3DE-BE0D-464A-8B1C-E4F15BBC89EF}" type="slidenum">
              <a:t>‹#›</a:t>
            </a:fld>
            <a:endParaRPr lang="en-GB"/>
          </a:p>
        </p:txBody>
      </p:sp>
    </p:spTree>
    <p:extLst>
      <p:ext uri="{BB962C8B-B14F-4D97-AF65-F5344CB8AC3E}">
        <p14:creationId xmlns:p14="http://schemas.microsoft.com/office/powerpoint/2010/main" val="1152535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C3FFB-2F31-4392-98F0-ECB2328B45E3}"/>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209C969C-6504-4F6C-B978-5E484A8B58F1}"/>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D96A24B7-5C6B-4D45-A55F-A41691D26925}"/>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8AE51BC9-D4FC-4116-B4C7-06BD56FE9512}"/>
              </a:ext>
            </a:extLst>
          </p:cNvPr>
          <p:cNvSpPr txBox="1">
            <a:spLocks noGrp="1"/>
          </p:cNvSpPr>
          <p:nvPr>
            <p:ph type="dt" sz="half" idx="7"/>
          </p:nvPr>
        </p:nvSpPr>
        <p:spPr/>
        <p:txBody>
          <a:bodyPr/>
          <a:lstStyle>
            <a:lvl1pPr>
              <a:defRPr/>
            </a:lvl1pPr>
          </a:lstStyle>
          <a:p>
            <a:pPr lvl="0"/>
            <a:fld id="{AFF6CBFF-069B-4989-8528-BB064EA85968}" type="datetime1">
              <a:rPr lang="en-GB"/>
              <a:pPr lvl="0"/>
              <a:t>22/10/2017</a:t>
            </a:fld>
            <a:endParaRPr lang="en-GB"/>
          </a:p>
        </p:txBody>
      </p:sp>
      <p:sp>
        <p:nvSpPr>
          <p:cNvPr id="6" name="Footer Placeholder 5">
            <a:extLst>
              <a:ext uri="{FF2B5EF4-FFF2-40B4-BE49-F238E27FC236}">
                <a16:creationId xmlns:a16="http://schemas.microsoft.com/office/drawing/2014/main" id="{A18BD012-2935-4E56-8DFB-DC4233A1AB25}"/>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4E8E2064-9B58-4931-BF88-40BA3F8E25DA}"/>
              </a:ext>
            </a:extLst>
          </p:cNvPr>
          <p:cNvSpPr txBox="1">
            <a:spLocks noGrp="1"/>
          </p:cNvSpPr>
          <p:nvPr>
            <p:ph type="sldNum" sz="quarter" idx="8"/>
          </p:nvPr>
        </p:nvSpPr>
        <p:spPr/>
        <p:txBody>
          <a:bodyPr/>
          <a:lstStyle>
            <a:lvl1pPr>
              <a:defRPr/>
            </a:lvl1pPr>
          </a:lstStyle>
          <a:p>
            <a:pPr lvl="0"/>
            <a:fld id="{80E7B9DD-235A-4CA3-93CC-8642295D71F7}" type="slidenum">
              <a:t>‹#›</a:t>
            </a:fld>
            <a:endParaRPr lang="en-GB"/>
          </a:p>
        </p:txBody>
      </p:sp>
    </p:spTree>
    <p:extLst>
      <p:ext uri="{BB962C8B-B14F-4D97-AF65-F5344CB8AC3E}">
        <p14:creationId xmlns:p14="http://schemas.microsoft.com/office/powerpoint/2010/main" val="3378843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C8E6A-C693-428B-B847-71863EF7A148}"/>
              </a:ext>
            </a:extLst>
          </p:cNvPr>
          <p:cNvSpPr txBox="1">
            <a:spLocks noGrp="1"/>
          </p:cNvSpPr>
          <p:nvPr>
            <p:ph type="title"/>
          </p:nvPr>
        </p:nvSpPr>
        <p:spPr>
          <a:xfrm>
            <a:off x="839784" y="365129"/>
            <a:ext cx="10515600" cy="1325559"/>
          </a:xfrm>
        </p:spPr>
        <p:txBody>
          <a:bodyPr/>
          <a:lstStyle>
            <a:lvl1pPr>
              <a:defRPr/>
            </a:lvl1p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618B8FB7-59A6-4D3D-9AA4-96A364EFE859}"/>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en-US"/>
              <a:t>Edit Master text styles</a:t>
            </a:r>
          </a:p>
        </p:txBody>
      </p:sp>
      <p:sp>
        <p:nvSpPr>
          <p:cNvPr id="4" name="Content Placeholder 3">
            <a:extLst>
              <a:ext uri="{FF2B5EF4-FFF2-40B4-BE49-F238E27FC236}">
                <a16:creationId xmlns:a16="http://schemas.microsoft.com/office/drawing/2014/main" id="{001C8857-6D75-4D8F-88D7-0EF304C41013}"/>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FB91B5BF-1BB4-4399-8BDA-3D3646C91D0B}"/>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en-US"/>
              <a:t>Edit Master text styles</a:t>
            </a:r>
          </a:p>
        </p:txBody>
      </p:sp>
      <p:sp>
        <p:nvSpPr>
          <p:cNvPr id="6" name="Content Placeholder 5">
            <a:extLst>
              <a:ext uri="{FF2B5EF4-FFF2-40B4-BE49-F238E27FC236}">
                <a16:creationId xmlns:a16="http://schemas.microsoft.com/office/drawing/2014/main" id="{400E5953-3D6E-4A2B-A6A0-D01E9145371A}"/>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CBDA237-BDCF-446C-BC19-558302413EB6}"/>
              </a:ext>
            </a:extLst>
          </p:cNvPr>
          <p:cNvSpPr txBox="1">
            <a:spLocks noGrp="1"/>
          </p:cNvSpPr>
          <p:nvPr>
            <p:ph type="dt" sz="half" idx="7"/>
          </p:nvPr>
        </p:nvSpPr>
        <p:spPr/>
        <p:txBody>
          <a:bodyPr/>
          <a:lstStyle>
            <a:lvl1pPr>
              <a:defRPr/>
            </a:lvl1pPr>
          </a:lstStyle>
          <a:p>
            <a:pPr lvl="0"/>
            <a:fld id="{5AC5E1CB-F0C9-4A01-9C50-5E882B361B0A}" type="datetime1">
              <a:rPr lang="en-GB"/>
              <a:pPr lvl="0"/>
              <a:t>22/10/2017</a:t>
            </a:fld>
            <a:endParaRPr lang="en-GB"/>
          </a:p>
        </p:txBody>
      </p:sp>
      <p:sp>
        <p:nvSpPr>
          <p:cNvPr id="8" name="Footer Placeholder 7">
            <a:extLst>
              <a:ext uri="{FF2B5EF4-FFF2-40B4-BE49-F238E27FC236}">
                <a16:creationId xmlns:a16="http://schemas.microsoft.com/office/drawing/2014/main" id="{671B0D3E-CE31-438F-A474-07697F9A5916}"/>
              </a:ext>
            </a:extLst>
          </p:cNvPr>
          <p:cNvSpPr txBox="1">
            <a:spLocks noGrp="1"/>
          </p:cNvSpPr>
          <p:nvPr>
            <p:ph type="ftr" sz="quarter" idx="9"/>
          </p:nvPr>
        </p:nvSpPr>
        <p:spPr/>
        <p:txBody>
          <a:bodyPr/>
          <a:lstStyle>
            <a:lvl1pPr>
              <a:defRPr/>
            </a:lvl1pPr>
          </a:lstStyle>
          <a:p>
            <a:pPr lvl="0"/>
            <a:endParaRPr lang="en-GB"/>
          </a:p>
        </p:txBody>
      </p:sp>
      <p:sp>
        <p:nvSpPr>
          <p:cNvPr id="9" name="Slide Number Placeholder 8">
            <a:extLst>
              <a:ext uri="{FF2B5EF4-FFF2-40B4-BE49-F238E27FC236}">
                <a16:creationId xmlns:a16="http://schemas.microsoft.com/office/drawing/2014/main" id="{DBA4A651-E354-4303-B215-974F95A7C8AA}"/>
              </a:ext>
            </a:extLst>
          </p:cNvPr>
          <p:cNvSpPr txBox="1">
            <a:spLocks noGrp="1"/>
          </p:cNvSpPr>
          <p:nvPr>
            <p:ph type="sldNum" sz="quarter" idx="8"/>
          </p:nvPr>
        </p:nvSpPr>
        <p:spPr/>
        <p:txBody>
          <a:bodyPr/>
          <a:lstStyle>
            <a:lvl1pPr>
              <a:defRPr/>
            </a:lvl1pPr>
          </a:lstStyle>
          <a:p>
            <a:pPr lvl="0"/>
            <a:fld id="{B53C610D-12DB-47BE-8C29-EBD0B62433F5}" type="slidenum">
              <a:t>‹#›</a:t>
            </a:fld>
            <a:endParaRPr lang="en-GB"/>
          </a:p>
        </p:txBody>
      </p:sp>
    </p:spTree>
    <p:extLst>
      <p:ext uri="{BB962C8B-B14F-4D97-AF65-F5344CB8AC3E}">
        <p14:creationId xmlns:p14="http://schemas.microsoft.com/office/powerpoint/2010/main" val="30145886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B068E-EA94-4B0D-8C69-61E8214D6AB2}"/>
              </a:ext>
            </a:extLst>
          </p:cNvPr>
          <p:cNvSpPr txBox="1">
            <a:spLocks noGrp="1"/>
          </p:cNvSpPr>
          <p:nvPr>
            <p:ph type="title"/>
          </p:nvPr>
        </p:nvSpPr>
        <p:spPr/>
        <p:txBody>
          <a:bodyPr/>
          <a:lstStyle>
            <a:lvl1pPr>
              <a:defRPr/>
            </a:lvl1pPr>
          </a:lstStyle>
          <a:p>
            <a:pPr lvl="0"/>
            <a:r>
              <a:rPr lang="en-US"/>
              <a:t>Click to edit Master title style</a:t>
            </a:r>
            <a:endParaRPr lang="en-GB"/>
          </a:p>
        </p:txBody>
      </p:sp>
      <p:sp>
        <p:nvSpPr>
          <p:cNvPr id="3" name="Date Placeholder 2">
            <a:extLst>
              <a:ext uri="{FF2B5EF4-FFF2-40B4-BE49-F238E27FC236}">
                <a16:creationId xmlns:a16="http://schemas.microsoft.com/office/drawing/2014/main" id="{F9680028-3BAB-4A2E-97C8-92EEACEE595D}"/>
              </a:ext>
            </a:extLst>
          </p:cNvPr>
          <p:cNvSpPr txBox="1">
            <a:spLocks noGrp="1"/>
          </p:cNvSpPr>
          <p:nvPr>
            <p:ph type="dt" sz="half" idx="7"/>
          </p:nvPr>
        </p:nvSpPr>
        <p:spPr/>
        <p:txBody>
          <a:bodyPr/>
          <a:lstStyle>
            <a:lvl1pPr>
              <a:defRPr/>
            </a:lvl1pPr>
          </a:lstStyle>
          <a:p>
            <a:pPr lvl="0"/>
            <a:fld id="{32423BF4-8BA9-42DC-A476-C0F5510DFFDC}" type="datetime1">
              <a:rPr lang="en-GB"/>
              <a:pPr lvl="0"/>
              <a:t>22/10/2017</a:t>
            </a:fld>
            <a:endParaRPr lang="en-GB"/>
          </a:p>
        </p:txBody>
      </p:sp>
      <p:sp>
        <p:nvSpPr>
          <p:cNvPr id="4" name="Footer Placeholder 3">
            <a:extLst>
              <a:ext uri="{FF2B5EF4-FFF2-40B4-BE49-F238E27FC236}">
                <a16:creationId xmlns:a16="http://schemas.microsoft.com/office/drawing/2014/main" id="{0B07EE47-564C-4C35-B4C4-8CE70F4270C5}"/>
              </a:ext>
            </a:extLst>
          </p:cNvPr>
          <p:cNvSpPr txBox="1">
            <a:spLocks noGrp="1"/>
          </p:cNvSpPr>
          <p:nvPr>
            <p:ph type="ftr" sz="quarter" idx="9"/>
          </p:nvPr>
        </p:nvSpPr>
        <p:spPr/>
        <p:txBody>
          <a:bodyPr/>
          <a:lstStyle>
            <a:lvl1pPr>
              <a:defRPr/>
            </a:lvl1pPr>
          </a:lstStyle>
          <a:p>
            <a:pPr lvl="0"/>
            <a:endParaRPr lang="en-GB"/>
          </a:p>
        </p:txBody>
      </p:sp>
      <p:sp>
        <p:nvSpPr>
          <p:cNvPr id="5" name="Slide Number Placeholder 4">
            <a:extLst>
              <a:ext uri="{FF2B5EF4-FFF2-40B4-BE49-F238E27FC236}">
                <a16:creationId xmlns:a16="http://schemas.microsoft.com/office/drawing/2014/main" id="{DF63A449-8325-4BC1-9DFE-BC73440C7195}"/>
              </a:ext>
            </a:extLst>
          </p:cNvPr>
          <p:cNvSpPr txBox="1">
            <a:spLocks noGrp="1"/>
          </p:cNvSpPr>
          <p:nvPr>
            <p:ph type="sldNum" sz="quarter" idx="8"/>
          </p:nvPr>
        </p:nvSpPr>
        <p:spPr/>
        <p:txBody>
          <a:bodyPr/>
          <a:lstStyle>
            <a:lvl1pPr>
              <a:defRPr/>
            </a:lvl1pPr>
          </a:lstStyle>
          <a:p>
            <a:pPr lvl="0"/>
            <a:fld id="{E23EC68F-8063-48CC-B67B-922A0CA1E172}" type="slidenum">
              <a:t>‹#›</a:t>
            </a:fld>
            <a:endParaRPr lang="en-GB"/>
          </a:p>
        </p:txBody>
      </p:sp>
    </p:spTree>
    <p:extLst>
      <p:ext uri="{BB962C8B-B14F-4D97-AF65-F5344CB8AC3E}">
        <p14:creationId xmlns:p14="http://schemas.microsoft.com/office/powerpoint/2010/main" val="39186260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DEA1DD-0164-4284-9D17-280C0A066E5F}"/>
              </a:ext>
            </a:extLst>
          </p:cNvPr>
          <p:cNvSpPr txBox="1">
            <a:spLocks noGrp="1"/>
          </p:cNvSpPr>
          <p:nvPr>
            <p:ph type="dt" sz="half" idx="7"/>
          </p:nvPr>
        </p:nvSpPr>
        <p:spPr/>
        <p:txBody>
          <a:bodyPr/>
          <a:lstStyle>
            <a:lvl1pPr>
              <a:defRPr/>
            </a:lvl1pPr>
          </a:lstStyle>
          <a:p>
            <a:pPr lvl="0"/>
            <a:fld id="{4FB3AEC4-A5F6-4AE2-93B1-836BD420708F}" type="datetime1">
              <a:rPr lang="en-GB"/>
              <a:pPr lvl="0"/>
              <a:t>22/10/2017</a:t>
            </a:fld>
            <a:endParaRPr lang="en-GB"/>
          </a:p>
        </p:txBody>
      </p:sp>
      <p:sp>
        <p:nvSpPr>
          <p:cNvPr id="3" name="Footer Placeholder 2">
            <a:extLst>
              <a:ext uri="{FF2B5EF4-FFF2-40B4-BE49-F238E27FC236}">
                <a16:creationId xmlns:a16="http://schemas.microsoft.com/office/drawing/2014/main" id="{4086455F-F324-43F0-A9DA-C1D33B7A7E70}"/>
              </a:ext>
            </a:extLst>
          </p:cNvPr>
          <p:cNvSpPr txBox="1">
            <a:spLocks noGrp="1"/>
          </p:cNvSpPr>
          <p:nvPr>
            <p:ph type="ftr" sz="quarter" idx="9"/>
          </p:nvPr>
        </p:nvSpPr>
        <p:spPr/>
        <p:txBody>
          <a:bodyPr/>
          <a:lstStyle>
            <a:lvl1pPr>
              <a:defRPr/>
            </a:lvl1pPr>
          </a:lstStyle>
          <a:p>
            <a:pPr lvl="0"/>
            <a:endParaRPr lang="en-GB"/>
          </a:p>
        </p:txBody>
      </p:sp>
      <p:sp>
        <p:nvSpPr>
          <p:cNvPr id="4" name="Slide Number Placeholder 3">
            <a:extLst>
              <a:ext uri="{FF2B5EF4-FFF2-40B4-BE49-F238E27FC236}">
                <a16:creationId xmlns:a16="http://schemas.microsoft.com/office/drawing/2014/main" id="{457AD44A-E720-45F0-9B7E-CF6AA01E3BA1}"/>
              </a:ext>
            </a:extLst>
          </p:cNvPr>
          <p:cNvSpPr txBox="1">
            <a:spLocks noGrp="1"/>
          </p:cNvSpPr>
          <p:nvPr>
            <p:ph type="sldNum" sz="quarter" idx="8"/>
          </p:nvPr>
        </p:nvSpPr>
        <p:spPr/>
        <p:txBody>
          <a:bodyPr/>
          <a:lstStyle>
            <a:lvl1pPr>
              <a:defRPr/>
            </a:lvl1pPr>
          </a:lstStyle>
          <a:p>
            <a:pPr lvl="0"/>
            <a:fld id="{76632092-2C72-48E9-A7DB-418D5297BCA9}" type="slidenum">
              <a:t>‹#›</a:t>
            </a:fld>
            <a:endParaRPr lang="en-GB"/>
          </a:p>
        </p:txBody>
      </p:sp>
    </p:spTree>
    <p:extLst>
      <p:ext uri="{BB962C8B-B14F-4D97-AF65-F5344CB8AC3E}">
        <p14:creationId xmlns:p14="http://schemas.microsoft.com/office/powerpoint/2010/main" val="254102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F8A1D-AC92-470D-9FE9-6D9A419E550E}"/>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Content Placeholder 2">
            <a:extLst>
              <a:ext uri="{FF2B5EF4-FFF2-40B4-BE49-F238E27FC236}">
                <a16:creationId xmlns:a16="http://schemas.microsoft.com/office/drawing/2014/main" id="{03A09846-FB9D-4300-B447-C6CD43144FC0}"/>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A370624E-7D15-4B62-A9AE-ACFF31903F7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Edit Master text styles</a:t>
            </a:r>
          </a:p>
        </p:txBody>
      </p:sp>
      <p:sp>
        <p:nvSpPr>
          <p:cNvPr id="5" name="Date Placeholder 4">
            <a:extLst>
              <a:ext uri="{FF2B5EF4-FFF2-40B4-BE49-F238E27FC236}">
                <a16:creationId xmlns:a16="http://schemas.microsoft.com/office/drawing/2014/main" id="{09147917-1AFD-4D23-A035-8319BDCB0B06}"/>
              </a:ext>
            </a:extLst>
          </p:cNvPr>
          <p:cNvSpPr txBox="1">
            <a:spLocks noGrp="1"/>
          </p:cNvSpPr>
          <p:nvPr>
            <p:ph type="dt" sz="half" idx="7"/>
          </p:nvPr>
        </p:nvSpPr>
        <p:spPr/>
        <p:txBody>
          <a:bodyPr/>
          <a:lstStyle>
            <a:lvl1pPr>
              <a:defRPr/>
            </a:lvl1pPr>
          </a:lstStyle>
          <a:p>
            <a:pPr lvl="0"/>
            <a:fld id="{9EE5B4A8-0A9F-46E4-B814-081C22F9F9AC}" type="datetime1">
              <a:rPr lang="en-GB"/>
              <a:pPr lvl="0"/>
              <a:t>22/10/2017</a:t>
            </a:fld>
            <a:endParaRPr lang="en-GB"/>
          </a:p>
        </p:txBody>
      </p:sp>
      <p:sp>
        <p:nvSpPr>
          <p:cNvPr id="6" name="Footer Placeholder 5">
            <a:extLst>
              <a:ext uri="{FF2B5EF4-FFF2-40B4-BE49-F238E27FC236}">
                <a16:creationId xmlns:a16="http://schemas.microsoft.com/office/drawing/2014/main" id="{4FF05941-5B84-4C2E-B53C-1B0E42C3DDC1}"/>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CB7F5F0F-EBD9-4A1E-A8EE-B6A366D09FF7}"/>
              </a:ext>
            </a:extLst>
          </p:cNvPr>
          <p:cNvSpPr txBox="1">
            <a:spLocks noGrp="1"/>
          </p:cNvSpPr>
          <p:nvPr>
            <p:ph type="sldNum" sz="quarter" idx="8"/>
          </p:nvPr>
        </p:nvSpPr>
        <p:spPr/>
        <p:txBody>
          <a:bodyPr/>
          <a:lstStyle>
            <a:lvl1pPr>
              <a:defRPr/>
            </a:lvl1pPr>
          </a:lstStyle>
          <a:p>
            <a:pPr lvl="0"/>
            <a:fld id="{AD26C869-6112-4EF5-A75F-4C5507AAC67A}" type="slidenum">
              <a:t>‹#›</a:t>
            </a:fld>
            <a:endParaRPr lang="en-GB"/>
          </a:p>
        </p:txBody>
      </p:sp>
    </p:spTree>
    <p:extLst>
      <p:ext uri="{BB962C8B-B14F-4D97-AF65-F5344CB8AC3E}">
        <p14:creationId xmlns:p14="http://schemas.microsoft.com/office/powerpoint/2010/main" val="1018966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DFEAD-EE5B-440B-A8ED-9E0E39644FF6}"/>
              </a:ext>
            </a:extLst>
          </p:cNvPr>
          <p:cNvSpPr txBox="1">
            <a:spLocks noGrp="1"/>
          </p:cNvSpPr>
          <p:nvPr>
            <p:ph type="title"/>
          </p:nvPr>
        </p:nvSpPr>
        <p:spPr>
          <a:xfrm>
            <a:off x="839784" y="457200"/>
            <a:ext cx="3932240" cy="1600200"/>
          </a:xfrm>
        </p:spPr>
        <p:txBody>
          <a:bodyPr anchor="b"/>
          <a:lstStyle>
            <a:lvl1pPr>
              <a:defRPr sz="3200"/>
            </a:lvl1pPr>
          </a:lstStyle>
          <a:p>
            <a:pPr lvl="0"/>
            <a:r>
              <a:rPr lang="en-US"/>
              <a:t>Click to edit Master title style</a:t>
            </a:r>
            <a:endParaRPr lang="en-GB"/>
          </a:p>
        </p:txBody>
      </p:sp>
      <p:sp>
        <p:nvSpPr>
          <p:cNvPr id="3" name="Picture Placeholder 2">
            <a:extLst>
              <a:ext uri="{FF2B5EF4-FFF2-40B4-BE49-F238E27FC236}">
                <a16:creationId xmlns:a16="http://schemas.microsoft.com/office/drawing/2014/main" id="{0F60B079-597C-494F-865B-BF404FAEDEB4}"/>
              </a:ext>
            </a:extLst>
          </p:cNvPr>
          <p:cNvSpPr txBox="1">
            <a:spLocks noGrp="1"/>
          </p:cNvSpPr>
          <p:nvPr>
            <p:ph type="pic" idx="1"/>
          </p:nvPr>
        </p:nvSpPr>
        <p:spPr>
          <a:xfrm>
            <a:off x="5183184" y="987423"/>
            <a:ext cx="6172200" cy="4873623"/>
          </a:xfrm>
        </p:spPr>
        <p:txBody>
          <a:bodyPr/>
          <a:lstStyle>
            <a:lvl1pPr marL="0" indent="0">
              <a:buNone/>
              <a:defRPr lang="en-GB" sz="3200"/>
            </a:lvl1pPr>
          </a:lstStyle>
          <a:p>
            <a:pPr lvl="0"/>
            <a:endParaRPr lang="en-GB"/>
          </a:p>
        </p:txBody>
      </p:sp>
      <p:sp>
        <p:nvSpPr>
          <p:cNvPr id="4" name="Text Placeholder 3">
            <a:extLst>
              <a:ext uri="{FF2B5EF4-FFF2-40B4-BE49-F238E27FC236}">
                <a16:creationId xmlns:a16="http://schemas.microsoft.com/office/drawing/2014/main" id="{99C2A002-F942-4A69-803C-2EF214CD5B21}"/>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en-US"/>
              <a:t>Edit Master text styles</a:t>
            </a:r>
          </a:p>
        </p:txBody>
      </p:sp>
      <p:sp>
        <p:nvSpPr>
          <p:cNvPr id="5" name="Date Placeholder 4">
            <a:extLst>
              <a:ext uri="{FF2B5EF4-FFF2-40B4-BE49-F238E27FC236}">
                <a16:creationId xmlns:a16="http://schemas.microsoft.com/office/drawing/2014/main" id="{B0A9E7FE-F0FE-45ED-A374-247C3954589C}"/>
              </a:ext>
            </a:extLst>
          </p:cNvPr>
          <p:cNvSpPr txBox="1">
            <a:spLocks noGrp="1"/>
          </p:cNvSpPr>
          <p:nvPr>
            <p:ph type="dt" sz="half" idx="7"/>
          </p:nvPr>
        </p:nvSpPr>
        <p:spPr/>
        <p:txBody>
          <a:bodyPr/>
          <a:lstStyle>
            <a:lvl1pPr>
              <a:defRPr/>
            </a:lvl1pPr>
          </a:lstStyle>
          <a:p>
            <a:pPr lvl="0"/>
            <a:fld id="{8F38E009-FA31-4371-B162-CB6791D9EBA9}" type="datetime1">
              <a:rPr lang="en-GB"/>
              <a:pPr lvl="0"/>
              <a:t>22/10/2017</a:t>
            </a:fld>
            <a:endParaRPr lang="en-GB"/>
          </a:p>
        </p:txBody>
      </p:sp>
      <p:sp>
        <p:nvSpPr>
          <p:cNvPr id="6" name="Footer Placeholder 5">
            <a:extLst>
              <a:ext uri="{FF2B5EF4-FFF2-40B4-BE49-F238E27FC236}">
                <a16:creationId xmlns:a16="http://schemas.microsoft.com/office/drawing/2014/main" id="{996F54C5-60BE-407B-A5E5-0D4DF2FE0757}"/>
              </a:ext>
            </a:extLst>
          </p:cNvPr>
          <p:cNvSpPr txBox="1">
            <a:spLocks noGrp="1"/>
          </p:cNvSpPr>
          <p:nvPr>
            <p:ph type="ftr" sz="quarter" idx="9"/>
          </p:nvPr>
        </p:nvSpPr>
        <p:spPr/>
        <p:txBody>
          <a:bodyPr/>
          <a:lstStyle>
            <a:lvl1pPr>
              <a:defRPr/>
            </a:lvl1pPr>
          </a:lstStyle>
          <a:p>
            <a:pPr lvl="0"/>
            <a:endParaRPr lang="en-GB"/>
          </a:p>
        </p:txBody>
      </p:sp>
      <p:sp>
        <p:nvSpPr>
          <p:cNvPr id="7" name="Slide Number Placeholder 6">
            <a:extLst>
              <a:ext uri="{FF2B5EF4-FFF2-40B4-BE49-F238E27FC236}">
                <a16:creationId xmlns:a16="http://schemas.microsoft.com/office/drawing/2014/main" id="{ED6EE3BC-CD3A-4A06-9D0B-CDDCD63CA07F}"/>
              </a:ext>
            </a:extLst>
          </p:cNvPr>
          <p:cNvSpPr txBox="1">
            <a:spLocks noGrp="1"/>
          </p:cNvSpPr>
          <p:nvPr>
            <p:ph type="sldNum" sz="quarter" idx="8"/>
          </p:nvPr>
        </p:nvSpPr>
        <p:spPr/>
        <p:txBody>
          <a:bodyPr/>
          <a:lstStyle>
            <a:lvl1pPr>
              <a:defRPr/>
            </a:lvl1pPr>
          </a:lstStyle>
          <a:p>
            <a:pPr lvl="0"/>
            <a:fld id="{4B46D235-39DC-4DD4-BFD4-13FD0EFF70C9}" type="slidenum">
              <a:t>‹#›</a:t>
            </a:fld>
            <a:endParaRPr lang="en-GB"/>
          </a:p>
        </p:txBody>
      </p:sp>
    </p:spTree>
    <p:extLst>
      <p:ext uri="{BB962C8B-B14F-4D97-AF65-F5344CB8AC3E}">
        <p14:creationId xmlns:p14="http://schemas.microsoft.com/office/powerpoint/2010/main" val="901916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B5F6D7F-2DE9-4802-BFC1-97C8C30D7BBD}"/>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en-US"/>
              <a:t>Click to edit Master title style</a:t>
            </a:r>
            <a:endParaRPr lang="en-GB"/>
          </a:p>
        </p:txBody>
      </p:sp>
      <p:sp>
        <p:nvSpPr>
          <p:cNvPr id="3" name="Text Placeholder 2">
            <a:extLst>
              <a:ext uri="{FF2B5EF4-FFF2-40B4-BE49-F238E27FC236}">
                <a16:creationId xmlns:a16="http://schemas.microsoft.com/office/drawing/2014/main" id="{D2122AAA-0E44-4135-9590-22AD9034EB2C}"/>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475869-B482-48F0-B760-020EDDE93684}"/>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A65EAEEC-4DD1-4AFE-A9B8-670581037F27}" type="datetime1">
              <a:rPr lang="en-GB"/>
              <a:pPr lvl="0"/>
              <a:t>22/10/2017</a:t>
            </a:fld>
            <a:endParaRPr lang="en-GB"/>
          </a:p>
        </p:txBody>
      </p:sp>
      <p:sp>
        <p:nvSpPr>
          <p:cNvPr id="5" name="Footer Placeholder 4">
            <a:extLst>
              <a:ext uri="{FF2B5EF4-FFF2-40B4-BE49-F238E27FC236}">
                <a16:creationId xmlns:a16="http://schemas.microsoft.com/office/drawing/2014/main" id="{D0D70F6E-697D-43ED-8080-DDF7BD7C7AFA}"/>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endParaRPr lang="en-GB"/>
          </a:p>
        </p:txBody>
      </p:sp>
      <p:sp>
        <p:nvSpPr>
          <p:cNvPr id="6" name="Slide Number Placeholder 5">
            <a:extLst>
              <a:ext uri="{FF2B5EF4-FFF2-40B4-BE49-F238E27FC236}">
                <a16:creationId xmlns:a16="http://schemas.microsoft.com/office/drawing/2014/main" id="{BBC49CD8-205D-4F62-BED6-590246BFF6B6}"/>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en-GB" sz="1200" b="0" i="0" u="none" strike="noStrike" kern="1200" cap="none" spc="0" baseline="0">
                <a:solidFill>
                  <a:srgbClr val="898989"/>
                </a:solidFill>
                <a:uFillTx/>
                <a:latin typeface="Calibri"/>
              </a:defRPr>
            </a:lvl1pPr>
          </a:lstStyle>
          <a:p>
            <a:pPr lvl="0"/>
            <a:fld id="{DC4403C3-56E8-4565-919F-FAC1D9C353E2}" type="slidenum">
              <a:t>‹#›</a:t>
            </a:fld>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en-US"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en-US"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en-US"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en-US"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en-US"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image" Target="../media/image67.png"/><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59.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66.pn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1.png"/><Relationship Id="rId7"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66.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59.png"/></Relationships>
</file>

<file path=ppt/slides/_rels/slide3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51.png"/><Relationship Id="rId7"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94.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42.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105.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 Id="rId14" Type="http://schemas.openxmlformats.org/officeDocument/2006/relationships/image" Target="../media/image104.png"/></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6.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113.png"/><Relationship Id="rId7"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117.png"/><Relationship Id="rId4" Type="http://schemas.openxmlformats.org/officeDocument/2006/relationships/image" Target="../media/image114.png"/><Relationship Id="rId9" Type="http://schemas.openxmlformats.org/officeDocument/2006/relationships/image" Target="../media/image102.png"/></Relationships>
</file>

<file path=ppt/slides/_rels/slide4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0.png"/></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0.png"/></Relationships>
</file>

<file path=ppt/slides/_rels/slide53.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05.png"/><Relationship Id="rId7" Type="http://schemas.openxmlformats.org/officeDocument/2006/relationships/image" Target="../media/image12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1.png"/><Relationship Id="rId10" Type="http://schemas.openxmlformats.org/officeDocument/2006/relationships/image" Target="../media/image129.png"/><Relationship Id="rId4" Type="http://schemas.openxmlformats.org/officeDocument/2006/relationships/image" Target="../media/image120.png"/><Relationship Id="rId9" Type="http://schemas.openxmlformats.org/officeDocument/2006/relationships/image" Target="../media/image128.png"/></Relationships>
</file>

<file path=ppt/slides/_rels/slide5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5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5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5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6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1.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6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image" Target="../media/image159.jpe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2.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pic>
        <p:nvPicPr>
          <p:cNvPr id="2" name="Ink 25">
            <a:extLst>
              <a:ext uri="{FF2B5EF4-FFF2-40B4-BE49-F238E27FC236}">
                <a16:creationId xmlns:a16="http://schemas.microsoft.com/office/drawing/2014/main" id="{34D0CEAF-29C1-41AE-B2D9-57CE315E2F42}"/>
              </a:ext>
            </a:extLst>
          </p:cNvPr>
          <p:cNvPicPr>
            <a:picLocks noChangeAspect="1"/>
          </p:cNvPicPr>
          <p:nvPr/>
        </p:nvPicPr>
        <p:blipFill>
          <a:blip r:embed="rId3"/>
          <a:stretch>
            <a:fillRect/>
          </a:stretch>
        </p:blipFill>
        <p:spPr>
          <a:xfrm>
            <a:off x="3234040" y="1871712"/>
            <a:ext cx="5032592" cy="3399839"/>
          </a:xfrm>
          <a:prstGeom prst="rect">
            <a:avLst/>
          </a:prstGeom>
          <a:noFill/>
          <a:ln cap="flat">
            <a:noFill/>
          </a:ln>
        </p:spPr>
      </p:pic>
      <p:pic>
        <p:nvPicPr>
          <p:cNvPr id="3" name="Picture 2">
            <a:extLst>
              <a:ext uri="{FF2B5EF4-FFF2-40B4-BE49-F238E27FC236}">
                <a16:creationId xmlns:a16="http://schemas.microsoft.com/office/drawing/2014/main" id="{39A908CC-D6B3-4E17-9B1F-3E59603241BA}"/>
              </a:ext>
            </a:extLst>
          </p:cNvPr>
          <p:cNvPicPr>
            <a:picLocks noChangeAspect="1"/>
          </p:cNvPicPr>
          <p:nvPr/>
        </p:nvPicPr>
        <p:blipFill>
          <a:blip r:embed="rId4"/>
          <a:stretch>
            <a:fillRect/>
          </a:stretch>
        </p:blipFill>
        <p:spPr>
          <a:xfrm>
            <a:off x="2610392" y="1478475"/>
            <a:ext cx="6931060" cy="3793077"/>
          </a:xfrm>
          <a:prstGeom prst="rect">
            <a:avLst/>
          </a:prstGeom>
          <a:noFill/>
          <a:ln cap="flat">
            <a:noFill/>
          </a:ln>
        </p:spPr>
      </p:pic>
      <p:pic>
        <p:nvPicPr>
          <p:cNvPr id="4" name="Ink 9">
            <a:extLst>
              <a:ext uri="{FF2B5EF4-FFF2-40B4-BE49-F238E27FC236}">
                <a16:creationId xmlns:a16="http://schemas.microsoft.com/office/drawing/2014/main" id="{22E123CA-F69A-4CF2-9DEE-0A2543FA412D}"/>
              </a:ext>
            </a:extLst>
          </p:cNvPr>
          <p:cNvPicPr>
            <a:picLocks noChangeAspect="1"/>
          </p:cNvPicPr>
          <p:nvPr/>
        </p:nvPicPr>
        <p:blipFill>
          <a:blip r:embed="rId5"/>
          <a:stretch>
            <a:fillRect/>
          </a:stretch>
        </p:blipFill>
        <p:spPr>
          <a:xfrm>
            <a:off x="10710604" y="6208419"/>
            <a:ext cx="11932" cy="210"/>
          </a:xfrm>
          <a:prstGeom prst="rect">
            <a:avLst/>
          </a:prstGeom>
          <a:noFill/>
          <a:ln cap="flat">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117">
    <p:spTree>
      <p:nvGrpSpPr>
        <p:cNvPr id="1" name=""/>
        <p:cNvGrpSpPr/>
        <p:nvPr/>
      </p:nvGrpSpPr>
      <p:grpSpPr>
        <a:xfrm>
          <a:off x="0" y="0"/>
          <a:ext cx="0" cy="0"/>
          <a:chOff x="0" y="0"/>
          <a:chExt cx="0" cy="0"/>
        </a:xfrm>
      </p:grpSpPr>
      <p:pic>
        <p:nvPicPr>
          <p:cNvPr id="2" name="Ink 33">
            <a:extLst>
              <a:ext uri="{FF2B5EF4-FFF2-40B4-BE49-F238E27FC236}">
                <a16:creationId xmlns:a16="http://schemas.microsoft.com/office/drawing/2014/main" id="{F76E0289-5497-43D7-A0B9-A31F694C0189}"/>
              </a:ext>
            </a:extLst>
          </p:cNvPr>
          <p:cNvPicPr>
            <a:picLocks noChangeAspect="1"/>
          </p:cNvPicPr>
          <p:nvPr/>
        </p:nvPicPr>
        <p:blipFill>
          <a:blip r:embed="rId3"/>
          <a:stretch>
            <a:fillRect/>
          </a:stretch>
        </p:blipFill>
        <p:spPr>
          <a:xfrm>
            <a:off x="2380411" y="2543431"/>
            <a:ext cx="1082677" cy="1471681"/>
          </a:xfrm>
          <a:prstGeom prst="rect">
            <a:avLst/>
          </a:prstGeom>
          <a:noFill/>
          <a:ln cap="flat">
            <a:noFill/>
          </a:ln>
        </p:spPr>
      </p:pic>
      <p:pic>
        <p:nvPicPr>
          <p:cNvPr id="3" name="Ink 35">
            <a:extLst>
              <a:ext uri="{FF2B5EF4-FFF2-40B4-BE49-F238E27FC236}">
                <a16:creationId xmlns:a16="http://schemas.microsoft.com/office/drawing/2014/main" id="{E2B840EB-9B99-4334-B34E-EFFC56373A43}"/>
              </a:ext>
            </a:extLst>
          </p:cNvPr>
          <p:cNvPicPr>
            <a:picLocks noChangeAspect="1"/>
          </p:cNvPicPr>
          <p:nvPr/>
        </p:nvPicPr>
        <p:blipFill>
          <a:blip r:embed="rId4"/>
          <a:stretch>
            <a:fillRect/>
          </a:stretch>
        </p:blipFill>
        <p:spPr>
          <a:xfrm>
            <a:off x="6095820" y="803913"/>
            <a:ext cx="3368777" cy="3699772"/>
          </a:xfrm>
          <a:prstGeom prst="rect">
            <a:avLst/>
          </a:prstGeom>
          <a:noFill/>
          <a:ln cap="flat">
            <a:noFill/>
          </a:ln>
        </p:spPr>
      </p:pic>
      <p:pic>
        <p:nvPicPr>
          <p:cNvPr id="4" name="Ink 38">
            <a:extLst>
              <a:ext uri="{FF2B5EF4-FFF2-40B4-BE49-F238E27FC236}">
                <a16:creationId xmlns:a16="http://schemas.microsoft.com/office/drawing/2014/main" id="{E6D0F68C-DDC2-4586-BA1F-DCAD5E80E65A}"/>
              </a:ext>
            </a:extLst>
          </p:cNvPr>
          <p:cNvPicPr>
            <a:picLocks noChangeAspect="1"/>
          </p:cNvPicPr>
          <p:nvPr/>
        </p:nvPicPr>
        <p:blipFill>
          <a:blip r:embed="rId5"/>
          <a:stretch>
            <a:fillRect/>
          </a:stretch>
        </p:blipFill>
        <p:spPr>
          <a:xfrm>
            <a:off x="6626766" y="2569765"/>
            <a:ext cx="1755364" cy="1366561"/>
          </a:xfrm>
          <a:prstGeom prst="rect">
            <a:avLst/>
          </a:prstGeom>
          <a:noFill/>
          <a:ln cap="flat">
            <a:noFill/>
          </a:ln>
        </p:spPr>
      </p:pic>
      <p:pic>
        <p:nvPicPr>
          <p:cNvPr id="5" name="Picture 6">
            <a:extLst>
              <a:ext uri="{FF2B5EF4-FFF2-40B4-BE49-F238E27FC236}">
                <a16:creationId xmlns:a16="http://schemas.microsoft.com/office/drawing/2014/main" id="{B6E4BBFE-2EF0-484D-913C-9BB267581B56}"/>
              </a:ext>
            </a:extLst>
          </p:cNvPr>
          <p:cNvPicPr>
            <a:picLocks noChangeAspect="1"/>
          </p:cNvPicPr>
          <p:nvPr/>
        </p:nvPicPr>
        <p:blipFill>
          <a:blip r:embed="rId6"/>
          <a:stretch>
            <a:fillRect/>
          </a:stretch>
        </p:blipFill>
        <p:spPr>
          <a:xfrm>
            <a:off x="1010512" y="840946"/>
            <a:ext cx="9998790" cy="5045659"/>
          </a:xfrm>
          <a:prstGeom prst="rect">
            <a:avLst/>
          </a:prstGeom>
          <a:noFill/>
          <a:ln cap="flat">
            <a:noFill/>
          </a:ln>
        </p:spPr>
      </p:pic>
      <p:pic>
        <p:nvPicPr>
          <p:cNvPr id="6" name="Ink 17">
            <a:extLst>
              <a:ext uri="{FF2B5EF4-FFF2-40B4-BE49-F238E27FC236}">
                <a16:creationId xmlns:a16="http://schemas.microsoft.com/office/drawing/2014/main" id="{AEE127B4-DD23-4A3D-BAFC-C94B577110C0}"/>
              </a:ext>
            </a:extLst>
          </p:cNvPr>
          <p:cNvPicPr>
            <a:picLocks noChangeAspect="1"/>
          </p:cNvPicPr>
          <p:nvPr/>
        </p:nvPicPr>
        <p:blipFill>
          <a:blip r:embed="rId7"/>
          <a:stretch>
            <a:fillRect/>
          </a:stretch>
        </p:blipFill>
        <p:spPr>
          <a:xfrm>
            <a:off x="2766178" y="360986"/>
            <a:ext cx="838797" cy="483479"/>
          </a:xfrm>
          <a:prstGeom prst="rect">
            <a:avLst/>
          </a:prstGeom>
          <a:noFill/>
          <a:ln cap="flat">
            <a:noFill/>
          </a:ln>
        </p:spPr>
      </p:pic>
      <p:pic>
        <p:nvPicPr>
          <p:cNvPr id="7" name="Picture 6">
            <a:extLst>
              <a:ext uri="{FF2B5EF4-FFF2-40B4-BE49-F238E27FC236}">
                <a16:creationId xmlns:a16="http://schemas.microsoft.com/office/drawing/2014/main" id="{B2D5A52D-D770-440F-8B5B-322B023C7EB2}"/>
              </a:ext>
            </a:extLst>
          </p:cNvPr>
          <p:cNvPicPr>
            <a:picLocks noChangeAspect="1"/>
          </p:cNvPicPr>
          <p:nvPr/>
        </p:nvPicPr>
        <p:blipFill>
          <a:blip r:embed="rId6"/>
          <a:stretch>
            <a:fillRect/>
          </a:stretch>
        </p:blipFill>
        <p:spPr>
          <a:xfrm flipH="1">
            <a:off x="-4305479" y="1320905"/>
            <a:ext cx="10401300" cy="5045659"/>
          </a:xfrm>
          <a:prstGeom prst="rect">
            <a:avLst/>
          </a:prstGeom>
          <a:noFill/>
          <a:ln cap="flat">
            <a:noFill/>
          </a:ln>
        </p:spPr>
      </p:pic>
      <p:pic>
        <p:nvPicPr>
          <p:cNvPr id="8" name="Picture 13">
            <a:extLst>
              <a:ext uri="{FF2B5EF4-FFF2-40B4-BE49-F238E27FC236}">
                <a16:creationId xmlns:a16="http://schemas.microsoft.com/office/drawing/2014/main" id="{365755B2-EE12-4059-AE4C-657B84C824B6}"/>
              </a:ext>
            </a:extLst>
          </p:cNvPr>
          <p:cNvPicPr>
            <a:picLocks noChangeAspect="1"/>
          </p:cNvPicPr>
          <p:nvPr/>
        </p:nvPicPr>
        <p:blipFill>
          <a:blip r:embed="rId8"/>
          <a:stretch>
            <a:fillRect/>
          </a:stretch>
        </p:blipFill>
        <p:spPr>
          <a:xfrm>
            <a:off x="4832988" y="641140"/>
            <a:ext cx="6072576" cy="4810539"/>
          </a:xfrm>
          <a:prstGeom prst="rect">
            <a:avLst/>
          </a:prstGeom>
          <a:noFill/>
          <a:ln cap="flat">
            <a:noFill/>
          </a:ln>
        </p:spPr>
      </p:pic>
      <p:sp>
        <p:nvSpPr>
          <p:cNvPr id="9" name="Rectangle 10">
            <a:extLst>
              <a:ext uri="{FF2B5EF4-FFF2-40B4-BE49-F238E27FC236}">
                <a16:creationId xmlns:a16="http://schemas.microsoft.com/office/drawing/2014/main" id="{D6944FD1-BD3C-4916-BD13-33928DD496C5}"/>
              </a:ext>
            </a:extLst>
          </p:cNvPr>
          <p:cNvSpPr/>
          <p:nvPr/>
        </p:nvSpPr>
        <p:spPr>
          <a:xfrm>
            <a:off x="-1100891" y="602726"/>
            <a:ext cx="3543299" cy="7344131"/>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118">
    <p:spTree>
      <p:nvGrpSpPr>
        <p:cNvPr id="1" name=""/>
        <p:cNvGrpSpPr/>
        <p:nvPr/>
      </p:nvGrpSpPr>
      <p:grpSpPr>
        <a:xfrm>
          <a:off x="0" y="0"/>
          <a:ext cx="0" cy="0"/>
          <a:chOff x="0" y="0"/>
          <a:chExt cx="0" cy="0"/>
        </a:xfrm>
      </p:grpSpPr>
      <p:pic>
        <p:nvPicPr>
          <p:cNvPr id="2" name="Ink 33">
            <a:extLst>
              <a:ext uri="{FF2B5EF4-FFF2-40B4-BE49-F238E27FC236}">
                <a16:creationId xmlns:a16="http://schemas.microsoft.com/office/drawing/2014/main" id="{6E8C4E73-1910-45FB-B29F-96B29404EB0A}"/>
              </a:ext>
            </a:extLst>
          </p:cNvPr>
          <p:cNvPicPr>
            <a:picLocks noChangeAspect="1"/>
          </p:cNvPicPr>
          <p:nvPr/>
        </p:nvPicPr>
        <p:blipFill>
          <a:blip r:embed="rId3"/>
          <a:stretch>
            <a:fillRect/>
          </a:stretch>
        </p:blipFill>
        <p:spPr>
          <a:xfrm>
            <a:off x="2380411" y="2543431"/>
            <a:ext cx="1082677" cy="1471681"/>
          </a:xfrm>
          <a:prstGeom prst="rect">
            <a:avLst/>
          </a:prstGeom>
          <a:noFill/>
          <a:ln cap="flat">
            <a:noFill/>
          </a:ln>
        </p:spPr>
      </p:pic>
      <p:pic>
        <p:nvPicPr>
          <p:cNvPr id="3" name="Ink 35">
            <a:extLst>
              <a:ext uri="{FF2B5EF4-FFF2-40B4-BE49-F238E27FC236}">
                <a16:creationId xmlns:a16="http://schemas.microsoft.com/office/drawing/2014/main" id="{85C46426-5322-49D2-959E-54370666A38D}"/>
              </a:ext>
            </a:extLst>
          </p:cNvPr>
          <p:cNvPicPr>
            <a:picLocks noChangeAspect="1"/>
          </p:cNvPicPr>
          <p:nvPr/>
        </p:nvPicPr>
        <p:blipFill>
          <a:blip r:embed="rId4"/>
          <a:stretch>
            <a:fillRect/>
          </a:stretch>
        </p:blipFill>
        <p:spPr>
          <a:xfrm>
            <a:off x="6095820" y="803913"/>
            <a:ext cx="3368777" cy="3699772"/>
          </a:xfrm>
          <a:prstGeom prst="rect">
            <a:avLst/>
          </a:prstGeom>
          <a:noFill/>
          <a:ln cap="flat">
            <a:noFill/>
          </a:ln>
        </p:spPr>
      </p:pic>
      <p:pic>
        <p:nvPicPr>
          <p:cNvPr id="4" name="Ink 38">
            <a:extLst>
              <a:ext uri="{FF2B5EF4-FFF2-40B4-BE49-F238E27FC236}">
                <a16:creationId xmlns:a16="http://schemas.microsoft.com/office/drawing/2014/main" id="{FE183C99-A1E0-4B64-99A5-2BDDB34E7605}"/>
              </a:ext>
            </a:extLst>
          </p:cNvPr>
          <p:cNvPicPr>
            <a:picLocks noChangeAspect="1"/>
          </p:cNvPicPr>
          <p:nvPr/>
        </p:nvPicPr>
        <p:blipFill>
          <a:blip r:embed="rId5"/>
          <a:stretch>
            <a:fillRect/>
          </a:stretch>
        </p:blipFill>
        <p:spPr>
          <a:xfrm>
            <a:off x="6626766" y="2569765"/>
            <a:ext cx="1755364" cy="1366561"/>
          </a:xfrm>
          <a:prstGeom prst="rect">
            <a:avLst/>
          </a:prstGeom>
          <a:noFill/>
          <a:ln cap="flat">
            <a:noFill/>
          </a:ln>
        </p:spPr>
      </p:pic>
      <p:pic>
        <p:nvPicPr>
          <p:cNvPr id="5" name="Picture 6">
            <a:extLst>
              <a:ext uri="{FF2B5EF4-FFF2-40B4-BE49-F238E27FC236}">
                <a16:creationId xmlns:a16="http://schemas.microsoft.com/office/drawing/2014/main" id="{76212719-4E86-4BC9-9F8E-09F7477D4717}"/>
              </a:ext>
            </a:extLst>
          </p:cNvPr>
          <p:cNvPicPr>
            <a:picLocks noChangeAspect="1"/>
          </p:cNvPicPr>
          <p:nvPr/>
        </p:nvPicPr>
        <p:blipFill>
          <a:blip r:embed="rId6"/>
          <a:stretch>
            <a:fillRect/>
          </a:stretch>
        </p:blipFill>
        <p:spPr>
          <a:xfrm>
            <a:off x="1010512" y="840946"/>
            <a:ext cx="9998790" cy="5045659"/>
          </a:xfrm>
          <a:prstGeom prst="rect">
            <a:avLst/>
          </a:prstGeom>
          <a:noFill/>
          <a:ln cap="flat">
            <a:noFill/>
          </a:ln>
        </p:spPr>
      </p:pic>
      <p:pic>
        <p:nvPicPr>
          <p:cNvPr id="6" name="Ink 17">
            <a:extLst>
              <a:ext uri="{FF2B5EF4-FFF2-40B4-BE49-F238E27FC236}">
                <a16:creationId xmlns:a16="http://schemas.microsoft.com/office/drawing/2014/main" id="{D289F3E5-5DC8-4E25-9F3D-A5110E215C6D}"/>
              </a:ext>
            </a:extLst>
          </p:cNvPr>
          <p:cNvPicPr>
            <a:picLocks noChangeAspect="1"/>
          </p:cNvPicPr>
          <p:nvPr/>
        </p:nvPicPr>
        <p:blipFill>
          <a:blip r:embed="rId7"/>
          <a:stretch>
            <a:fillRect/>
          </a:stretch>
        </p:blipFill>
        <p:spPr>
          <a:xfrm>
            <a:off x="2766178" y="360986"/>
            <a:ext cx="838797" cy="483479"/>
          </a:xfrm>
          <a:prstGeom prst="rect">
            <a:avLst/>
          </a:prstGeom>
          <a:noFill/>
          <a:ln cap="flat">
            <a:noFill/>
          </a:ln>
        </p:spPr>
      </p:pic>
      <p:pic>
        <p:nvPicPr>
          <p:cNvPr id="7" name="Picture 6">
            <a:extLst>
              <a:ext uri="{FF2B5EF4-FFF2-40B4-BE49-F238E27FC236}">
                <a16:creationId xmlns:a16="http://schemas.microsoft.com/office/drawing/2014/main" id="{945DDC14-8DB7-4561-B30D-C6428FA780D7}"/>
              </a:ext>
            </a:extLst>
          </p:cNvPr>
          <p:cNvPicPr>
            <a:picLocks noChangeAspect="1"/>
          </p:cNvPicPr>
          <p:nvPr/>
        </p:nvPicPr>
        <p:blipFill>
          <a:blip r:embed="rId6"/>
          <a:stretch>
            <a:fillRect/>
          </a:stretch>
        </p:blipFill>
        <p:spPr>
          <a:xfrm flipH="1">
            <a:off x="-4305479" y="1320905"/>
            <a:ext cx="10401300" cy="5045659"/>
          </a:xfrm>
          <a:prstGeom prst="rect">
            <a:avLst/>
          </a:prstGeom>
          <a:noFill/>
          <a:ln cap="flat">
            <a:noFill/>
          </a:ln>
        </p:spPr>
      </p:pic>
      <p:pic>
        <p:nvPicPr>
          <p:cNvPr id="8" name="Picture 13">
            <a:extLst>
              <a:ext uri="{FF2B5EF4-FFF2-40B4-BE49-F238E27FC236}">
                <a16:creationId xmlns:a16="http://schemas.microsoft.com/office/drawing/2014/main" id="{968566F9-691C-461E-A0ED-C908EB270D44}"/>
              </a:ext>
            </a:extLst>
          </p:cNvPr>
          <p:cNvPicPr>
            <a:picLocks noChangeAspect="1"/>
          </p:cNvPicPr>
          <p:nvPr/>
        </p:nvPicPr>
        <p:blipFill>
          <a:blip r:embed="rId8"/>
          <a:stretch>
            <a:fillRect/>
          </a:stretch>
        </p:blipFill>
        <p:spPr>
          <a:xfrm>
            <a:off x="4832988" y="641140"/>
            <a:ext cx="6072576" cy="4810539"/>
          </a:xfrm>
          <a:prstGeom prst="rect">
            <a:avLst/>
          </a:prstGeom>
          <a:noFill/>
          <a:ln cap="flat">
            <a:noFill/>
          </a:ln>
        </p:spPr>
      </p:pic>
      <p:sp>
        <p:nvSpPr>
          <p:cNvPr id="9" name="Rectangle 10">
            <a:extLst>
              <a:ext uri="{FF2B5EF4-FFF2-40B4-BE49-F238E27FC236}">
                <a16:creationId xmlns:a16="http://schemas.microsoft.com/office/drawing/2014/main" id="{74B43F59-1B0D-4C3B-8E88-4587FE04002C}"/>
              </a:ext>
            </a:extLst>
          </p:cNvPr>
          <p:cNvSpPr/>
          <p:nvPr/>
        </p:nvSpPr>
        <p:spPr>
          <a:xfrm>
            <a:off x="-1100891" y="602726"/>
            <a:ext cx="3543299" cy="7344131"/>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pic>
        <p:nvPicPr>
          <p:cNvPr id="10" name="Picture 9">
            <a:extLst>
              <a:ext uri="{FF2B5EF4-FFF2-40B4-BE49-F238E27FC236}">
                <a16:creationId xmlns:a16="http://schemas.microsoft.com/office/drawing/2014/main" id="{53912729-A75E-463A-A3A8-70896671774A}"/>
              </a:ext>
            </a:extLst>
          </p:cNvPr>
          <p:cNvPicPr>
            <a:picLocks noChangeAspect="1"/>
          </p:cNvPicPr>
          <p:nvPr/>
        </p:nvPicPr>
        <p:blipFill>
          <a:blip r:embed="rId9"/>
          <a:stretch>
            <a:fillRect/>
          </a:stretch>
        </p:blipFill>
        <p:spPr>
          <a:xfrm>
            <a:off x="9300408" y="46213"/>
            <a:ext cx="2833158" cy="2480675"/>
          </a:xfrm>
          <a:prstGeom prst="rect">
            <a:avLst/>
          </a:prstGeom>
          <a:noFill/>
          <a:ln cap="flat">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70">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013B2D-36E9-4175-8557-3E2D815F7622}"/>
              </a:ext>
            </a:extLst>
          </p:cNvPr>
          <p:cNvPicPr>
            <a:picLocks noChangeAspect="1"/>
          </p:cNvPicPr>
          <p:nvPr/>
        </p:nvPicPr>
        <p:blipFill>
          <a:blip r:embed="rId3"/>
          <a:stretch>
            <a:fillRect/>
          </a:stretch>
        </p:blipFill>
        <p:spPr>
          <a:xfrm>
            <a:off x="952503" y="0"/>
            <a:ext cx="10287000" cy="6858000"/>
          </a:xfrm>
          <a:prstGeom prst="rect">
            <a:avLst/>
          </a:prstGeom>
          <a:noFill/>
          <a:ln cap="flat">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7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83E921-EA1B-4F8D-9B67-3C943ECE2130}"/>
              </a:ext>
            </a:extLst>
          </p:cNvPr>
          <p:cNvPicPr>
            <a:picLocks noChangeAspect="1"/>
          </p:cNvPicPr>
          <p:nvPr/>
        </p:nvPicPr>
        <p:blipFill>
          <a:blip r:embed="rId3"/>
          <a:stretch>
            <a:fillRect/>
          </a:stretch>
        </p:blipFill>
        <p:spPr>
          <a:xfrm>
            <a:off x="952503" y="0"/>
            <a:ext cx="10287000" cy="6858000"/>
          </a:xfrm>
          <a:prstGeom prst="rect">
            <a:avLst/>
          </a:prstGeom>
          <a:noFill/>
          <a:ln cap="flat">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7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1F0114-29A8-4FE3-9021-038FB1546B6E}"/>
              </a:ext>
            </a:extLst>
          </p:cNvPr>
          <p:cNvPicPr>
            <a:picLocks noChangeAspect="1"/>
          </p:cNvPicPr>
          <p:nvPr/>
        </p:nvPicPr>
        <p:blipFill>
          <a:blip r:embed="rId3"/>
          <a:stretch>
            <a:fillRect/>
          </a:stretch>
        </p:blipFill>
        <p:spPr>
          <a:xfrm>
            <a:off x="952503" y="0"/>
            <a:ext cx="10287000" cy="6858000"/>
          </a:xfrm>
          <a:prstGeom prst="rect">
            <a:avLst/>
          </a:prstGeom>
          <a:noFill/>
          <a:ln cap="flat">
            <a:noFill/>
          </a:ln>
        </p:spPr>
      </p:pic>
      <p:pic>
        <p:nvPicPr>
          <p:cNvPr id="3" name="Ink 3">
            <a:extLst>
              <a:ext uri="{FF2B5EF4-FFF2-40B4-BE49-F238E27FC236}">
                <a16:creationId xmlns:a16="http://schemas.microsoft.com/office/drawing/2014/main" id="{42341AA7-46E2-40AA-ACA7-78CE2822EDE8}"/>
              </a:ext>
            </a:extLst>
          </p:cNvPr>
          <p:cNvPicPr>
            <a:picLocks noChangeAspect="1"/>
          </p:cNvPicPr>
          <p:nvPr/>
        </p:nvPicPr>
        <p:blipFill>
          <a:blip r:embed="rId4"/>
          <a:stretch>
            <a:fillRect/>
          </a:stretch>
        </p:blipFill>
        <p:spPr>
          <a:xfrm>
            <a:off x="6138604" y="5311502"/>
            <a:ext cx="588544" cy="693261"/>
          </a:xfrm>
          <a:prstGeom prst="rect">
            <a:avLst/>
          </a:prstGeom>
          <a:noFill/>
          <a:ln cap="flat">
            <a:noFill/>
          </a:ln>
        </p:spPr>
      </p:pic>
      <p:pic>
        <p:nvPicPr>
          <p:cNvPr id="4" name="Picture 4">
            <a:extLst>
              <a:ext uri="{FF2B5EF4-FFF2-40B4-BE49-F238E27FC236}">
                <a16:creationId xmlns:a16="http://schemas.microsoft.com/office/drawing/2014/main" id="{662D7F18-7F62-4540-94B3-BDBEE5FCF103}"/>
              </a:ext>
            </a:extLst>
          </p:cNvPr>
          <p:cNvPicPr>
            <a:picLocks noChangeAspect="1"/>
          </p:cNvPicPr>
          <p:nvPr/>
        </p:nvPicPr>
        <p:blipFill>
          <a:blip r:embed="rId5"/>
          <a:stretch>
            <a:fillRect/>
          </a:stretch>
        </p:blipFill>
        <p:spPr>
          <a:xfrm>
            <a:off x="1375056" y="173187"/>
            <a:ext cx="10287000" cy="6858000"/>
          </a:xfrm>
          <a:prstGeom prst="rect">
            <a:avLst/>
          </a:prstGeom>
          <a:noFill/>
          <a:ln cap="flat">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name="Slide7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E7FE6D-FE20-4CD3-836C-D3482FAB6294}"/>
              </a:ext>
            </a:extLst>
          </p:cNvPr>
          <p:cNvPicPr>
            <a:picLocks noChangeAspect="1"/>
          </p:cNvPicPr>
          <p:nvPr/>
        </p:nvPicPr>
        <p:blipFill>
          <a:blip r:embed="rId2"/>
          <a:stretch>
            <a:fillRect/>
          </a:stretch>
        </p:blipFill>
        <p:spPr>
          <a:xfrm>
            <a:off x="585362" y="0"/>
            <a:ext cx="10287000" cy="6858000"/>
          </a:xfrm>
          <a:prstGeom prst="rect">
            <a:avLst/>
          </a:prstGeom>
          <a:noFill/>
          <a:ln cap="flat">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7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496BB2-AE53-41D3-8476-356A0C9D3A1D}"/>
              </a:ext>
            </a:extLst>
          </p:cNvPr>
          <p:cNvPicPr>
            <a:picLocks noChangeAspect="1"/>
          </p:cNvPicPr>
          <p:nvPr/>
        </p:nvPicPr>
        <p:blipFill>
          <a:blip r:embed="rId3"/>
          <a:stretch>
            <a:fillRect/>
          </a:stretch>
        </p:blipFill>
        <p:spPr>
          <a:xfrm>
            <a:off x="952503" y="0"/>
            <a:ext cx="10287000" cy="6858000"/>
          </a:xfrm>
          <a:prstGeom prst="rect">
            <a:avLst/>
          </a:prstGeom>
          <a:noFill/>
          <a:ln cap="flat">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7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4E0681-0D5C-4454-BE89-4742D9753875}"/>
              </a:ext>
            </a:extLst>
          </p:cNvPr>
          <p:cNvPicPr>
            <a:picLocks noChangeAspect="1"/>
          </p:cNvPicPr>
          <p:nvPr/>
        </p:nvPicPr>
        <p:blipFill>
          <a:blip r:embed="rId2"/>
          <a:stretch>
            <a:fillRect/>
          </a:stretch>
        </p:blipFill>
        <p:spPr>
          <a:xfrm>
            <a:off x="952503" y="0"/>
            <a:ext cx="10287000" cy="6858000"/>
          </a:xfrm>
          <a:prstGeom prst="rect">
            <a:avLst/>
          </a:prstGeom>
          <a:noFill/>
          <a:ln cap="flat">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76">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C6737C-EF64-416C-9B13-7224418A4594}"/>
              </a:ext>
            </a:extLst>
          </p:cNvPr>
          <p:cNvPicPr>
            <a:picLocks noChangeAspect="1"/>
          </p:cNvPicPr>
          <p:nvPr/>
        </p:nvPicPr>
        <p:blipFill>
          <a:blip r:embed="rId3"/>
          <a:stretch>
            <a:fillRect/>
          </a:stretch>
        </p:blipFill>
        <p:spPr>
          <a:xfrm>
            <a:off x="1478977" y="0"/>
            <a:ext cx="10287000" cy="6858000"/>
          </a:xfrm>
          <a:prstGeom prst="rect">
            <a:avLst/>
          </a:prstGeom>
          <a:noFill/>
          <a:ln cap="flat">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77">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349A9EE-0F8D-4D7B-9550-7EFE7126C3FB}"/>
              </a:ext>
            </a:extLst>
          </p:cNvPr>
          <p:cNvPicPr>
            <a:picLocks noChangeAspect="1"/>
          </p:cNvPicPr>
          <p:nvPr/>
        </p:nvPicPr>
        <p:blipFill>
          <a:blip r:embed="rId2"/>
          <a:stretch>
            <a:fillRect/>
          </a:stretch>
        </p:blipFill>
        <p:spPr>
          <a:xfrm>
            <a:off x="3712774" y="1962759"/>
            <a:ext cx="4514712" cy="4114800"/>
          </a:xfrm>
          <a:prstGeom prst="rect">
            <a:avLst/>
          </a:prstGeom>
          <a:noFill/>
          <a:ln cap="flat">
            <a:noFill/>
          </a:ln>
        </p:spPr>
      </p:pic>
      <p:pic>
        <p:nvPicPr>
          <p:cNvPr id="3" name="Ink 3">
            <a:extLst>
              <a:ext uri="{FF2B5EF4-FFF2-40B4-BE49-F238E27FC236}">
                <a16:creationId xmlns:a16="http://schemas.microsoft.com/office/drawing/2014/main" id="{A38BD14E-8D86-4CF5-A91D-1244B59922D9}"/>
              </a:ext>
            </a:extLst>
          </p:cNvPr>
          <p:cNvPicPr>
            <a:picLocks noChangeAspect="1"/>
          </p:cNvPicPr>
          <p:nvPr/>
        </p:nvPicPr>
        <p:blipFill>
          <a:blip r:embed="rId3"/>
          <a:stretch>
            <a:fillRect/>
          </a:stretch>
        </p:blipFill>
        <p:spPr>
          <a:xfrm>
            <a:off x="2329598" y="-36"/>
            <a:ext cx="850629" cy="868113"/>
          </a:xfrm>
          <a:prstGeom prst="rect">
            <a:avLst/>
          </a:prstGeom>
          <a:noFill/>
          <a:ln cap="flat">
            <a:noFill/>
          </a:ln>
        </p:spPr>
      </p:pic>
      <p:pic>
        <p:nvPicPr>
          <p:cNvPr id="4" name="Picture 4">
            <a:extLst>
              <a:ext uri="{FF2B5EF4-FFF2-40B4-BE49-F238E27FC236}">
                <a16:creationId xmlns:a16="http://schemas.microsoft.com/office/drawing/2014/main" id="{ADE88535-9ABA-4ADC-AD37-0189804F29F4}"/>
              </a:ext>
            </a:extLst>
          </p:cNvPr>
          <p:cNvPicPr>
            <a:picLocks noChangeAspect="1"/>
          </p:cNvPicPr>
          <p:nvPr/>
        </p:nvPicPr>
        <p:blipFill>
          <a:blip r:embed="rId4"/>
          <a:stretch>
            <a:fillRect/>
          </a:stretch>
        </p:blipFill>
        <p:spPr>
          <a:xfrm>
            <a:off x="2826995" y="381268"/>
            <a:ext cx="6286253" cy="1272881"/>
          </a:xfrm>
          <a:prstGeom prst="rect">
            <a:avLst/>
          </a:prstGeom>
          <a:noFill/>
          <a:ln cap="flat">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pic>
        <p:nvPicPr>
          <p:cNvPr id="2" name="Ink 4">
            <a:extLst>
              <a:ext uri="{FF2B5EF4-FFF2-40B4-BE49-F238E27FC236}">
                <a16:creationId xmlns:a16="http://schemas.microsoft.com/office/drawing/2014/main" id="{1F72B47B-B724-40A1-B30C-002C04B1C4DC}"/>
              </a:ext>
            </a:extLst>
          </p:cNvPr>
          <p:cNvPicPr>
            <a:picLocks noChangeAspect="1"/>
          </p:cNvPicPr>
          <p:nvPr/>
        </p:nvPicPr>
        <p:blipFill>
          <a:blip r:embed="rId3"/>
          <a:stretch>
            <a:fillRect/>
          </a:stretch>
        </p:blipFill>
        <p:spPr>
          <a:xfrm>
            <a:off x="3752112" y="2333192"/>
            <a:ext cx="3620987" cy="1891957"/>
          </a:xfrm>
          <a:prstGeom prst="rect">
            <a:avLst/>
          </a:prstGeom>
          <a:noFill/>
          <a:ln cap="flat">
            <a:noFill/>
          </a:ln>
        </p:spPr>
      </p:pic>
      <p:pic>
        <p:nvPicPr>
          <p:cNvPr id="3" name="Picture 2">
            <a:extLst>
              <a:ext uri="{FF2B5EF4-FFF2-40B4-BE49-F238E27FC236}">
                <a16:creationId xmlns:a16="http://schemas.microsoft.com/office/drawing/2014/main" id="{D1AA0CD2-3D31-4DFC-A14C-A6220DC54DC8}"/>
              </a:ext>
            </a:extLst>
          </p:cNvPr>
          <p:cNvPicPr>
            <a:picLocks noChangeAspect="1"/>
          </p:cNvPicPr>
          <p:nvPr/>
        </p:nvPicPr>
        <p:blipFill>
          <a:blip r:embed="rId4"/>
          <a:stretch>
            <a:fillRect/>
          </a:stretch>
        </p:blipFill>
        <p:spPr>
          <a:xfrm>
            <a:off x="2884877" y="1782202"/>
            <a:ext cx="5909675" cy="3226122"/>
          </a:xfrm>
          <a:prstGeom prst="rect">
            <a:avLst/>
          </a:prstGeom>
          <a:noFill/>
          <a:ln cap="flat">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78">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11C05110-1FD5-4146-8439-5B461D86CF24}"/>
              </a:ext>
            </a:extLst>
          </p:cNvPr>
          <p:cNvPicPr>
            <a:picLocks noChangeAspect="1"/>
          </p:cNvPicPr>
          <p:nvPr/>
        </p:nvPicPr>
        <p:blipFill>
          <a:blip r:embed="rId3"/>
          <a:stretch>
            <a:fillRect/>
          </a:stretch>
        </p:blipFill>
        <p:spPr>
          <a:xfrm>
            <a:off x="1707760" y="2198354"/>
            <a:ext cx="2789989" cy="2300474"/>
          </a:xfrm>
          <a:prstGeom prst="rect">
            <a:avLst/>
          </a:prstGeom>
          <a:noFill/>
          <a:ln cap="flat">
            <a:noFill/>
          </a:ln>
        </p:spPr>
      </p:pic>
      <p:pic>
        <p:nvPicPr>
          <p:cNvPr id="3" name="Picture 4">
            <a:extLst>
              <a:ext uri="{FF2B5EF4-FFF2-40B4-BE49-F238E27FC236}">
                <a16:creationId xmlns:a16="http://schemas.microsoft.com/office/drawing/2014/main" id="{60FA5D43-2A90-4820-B071-61EE8419FF45}"/>
              </a:ext>
            </a:extLst>
          </p:cNvPr>
          <p:cNvPicPr>
            <a:picLocks noChangeAspect="1"/>
          </p:cNvPicPr>
          <p:nvPr/>
        </p:nvPicPr>
        <p:blipFill>
          <a:blip r:embed="rId4"/>
          <a:stretch>
            <a:fillRect/>
          </a:stretch>
        </p:blipFill>
        <p:spPr>
          <a:xfrm>
            <a:off x="4853836" y="2136733"/>
            <a:ext cx="2824069" cy="2328574"/>
          </a:xfrm>
          <a:prstGeom prst="rect">
            <a:avLst/>
          </a:prstGeom>
          <a:noFill/>
          <a:ln cap="flat">
            <a:noFill/>
          </a:ln>
        </p:spPr>
      </p:pic>
      <p:pic>
        <p:nvPicPr>
          <p:cNvPr id="4" name="Picture 5">
            <a:extLst>
              <a:ext uri="{FF2B5EF4-FFF2-40B4-BE49-F238E27FC236}">
                <a16:creationId xmlns:a16="http://schemas.microsoft.com/office/drawing/2014/main" id="{8F0F755C-3B24-41B8-A136-BFCC30FEC6AA}"/>
              </a:ext>
            </a:extLst>
          </p:cNvPr>
          <p:cNvPicPr>
            <a:picLocks noChangeAspect="1"/>
          </p:cNvPicPr>
          <p:nvPr/>
        </p:nvPicPr>
        <p:blipFill>
          <a:blip r:embed="rId5"/>
          <a:stretch>
            <a:fillRect/>
          </a:stretch>
        </p:blipFill>
        <p:spPr>
          <a:xfrm>
            <a:off x="8241807" y="2231885"/>
            <a:ext cx="2755151" cy="2233422"/>
          </a:xfrm>
          <a:prstGeom prst="rect">
            <a:avLst/>
          </a:prstGeom>
          <a:noFill/>
          <a:ln cap="flat">
            <a:noFill/>
          </a:ln>
        </p:spPr>
      </p:pic>
      <p:pic>
        <p:nvPicPr>
          <p:cNvPr id="5" name="Picture 6">
            <a:extLst>
              <a:ext uri="{FF2B5EF4-FFF2-40B4-BE49-F238E27FC236}">
                <a16:creationId xmlns:a16="http://schemas.microsoft.com/office/drawing/2014/main" id="{B9DD237C-01E0-4ABD-A320-C41CEE14512C}"/>
              </a:ext>
            </a:extLst>
          </p:cNvPr>
          <p:cNvPicPr>
            <a:picLocks noChangeAspect="1"/>
          </p:cNvPicPr>
          <p:nvPr/>
        </p:nvPicPr>
        <p:blipFill>
          <a:blip r:embed="rId6"/>
          <a:stretch>
            <a:fillRect/>
          </a:stretch>
        </p:blipFill>
        <p:spPr>
          <a:xfrm>
            <a:off x="2737338" y="429411"/>
            <a:ext cx="6811109" cy="1176933"/>
          </a:xfrm>
          <a:prstGeom prst="rect">
            <a:avLst/>
          </a:prstGeom>
          <a:noFill/>
          <a:ln cap="flat">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79">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C20C57-EEFC-43B9-83D9-D4498B45B1AF}"/>
              </a:ext>
            </a:extLst>
          </p:cNvPr>
          <p:cNvPicPr>
            <a:picLocks noChangeAspect="1"/>
          </p:cNvPicPr>
          <p:nvPr/>
        </p:nvPicPr>
        <p:blipFill>
          <a:blip r:embed="rId3"/>
          <a:stretch>
            <a:fillRect/>
          </a:stretch>
        </p:blipFill>
        <p:spPr>
          <a:xfrm flipH="1">
            <a:off x="4082832" y="2157764"/>
            <a:ext cx="886775" cy="1510991"/>
          </a:xfrm>
          <a:prstGeom prst="rect">
            <a:avLst/>
          </a:prstGeom>
          <a:noFill/>
          <a:ln cap="flat">
            <a:noFill/>
          </a:ln>
        </p:spPr>
      </p:pic>
      <p:pic>
        <p:nvPicPr>
          <p:cNvPr id="3" name="Picture 2">
            <a:extLst>
              <a:ext uri="{FF2B5EF4-FFF2-40B4-BE49-F238E27FC236}">
                <a16:creationId xmlns:a16="http://schemas.microsoft.com/office/drawing/2014/main" id="{D0871224-C7BF-4D85-BC04-49FB80C24F63}"/>
              </a:ext>
            </a:extLst>
          </p:cNvPr>
          <p:cNvPicPr>
            <a:picLocks noChangeAspect="1"/>
          </p:cNvPicPr>
          <p:nvPr/>
        </p:nvPicPr>
        <p:blipFill>
          <a:blip r:embed="rId3"/>
          <a:stretch>
            <a:fillRect/>
          </a:stretch>
        </p:blipFill>
        <p:spPr>
          <a:xfrm flipH="1">
            <a:off x="6299767" y="3786768"/>
            <a:ext cx="886775" cy="1510991"/>
          </a:xfrm>
          <a:prstGeom prst="rect">
            <a:avLst/>
          </a:prstGeom>
          <a:noFill/>
          <a:ln cap="flat">
            <a:noFill/>
          </a:ln>
        </p:spPr>
      </p:pic>
      <p:pic>
        <p:nvPicPr>
          <p:cNvPr id="4" name="Picture 3">
            <a:extLst>
              <a:ext uri="{FF2B5EF4-FFF2-40B4-BE49-F238E27FC236}">
                <a16:creationId xmlns:a16="http://schemas.microsoft.com/office/drawing/2014/main" id="{B3184C8F-6613-47B9-99FC-55D4BF9BC31A}"/>
              </a:ext>
            </a:extLst>
          </p:cNvPr>
          <p:cNvPicPr>
            <a:picLocks noChangeAspect="1"/>
          </p:cNvPicPr>
          <p:nvPr/>
        </p:nvPicPr>
        <p:blipFill>
          <a:blip r:embed="rId3"/>
          <a:stretch>
            <a:fillRect/>
          </a:stretch>
        </p:blipFill>
        <p:spPr>
          <a:xfrm flipH="1">
            <a:off x="5412991" y="3954962"/>
            <a:ext cx="886775" cy="1510991"/>
          </a:xfrm>
          <a:prstGeom prst="rect">
            <a:avLst/>
          </a:prstGeom>
          <a:noFill/>
          <a:ln cap="flat">
            <a:noFill/>
          </a:ln>
        </p:spPr>
      </p:pic>
      <p:pic>
        <p:nvPicPr>
          <p:cNvPr id="5" name="Picture 4">
            <a:extLst>
              <a:ext uri="{FF2B5EF4-FFF2-40B4-BE49-F238E27FC236}">
                <a16:creationId xmlns:a16="http://schemas.microsoft.com/office/drawing/2014/main" id="{E2E56392-6993-44C9-9C48-CF770EAA272A}"/>
              </a:ext>
            </a:extLst>
          </p:cNvPr>
          <p:cNvPicPr>
            <a:picLocks noChangeAspect="1"/>
          </p:cNvPicPr>
          <p:nvPr/>
        </p:nvPicPr>
        <p:blipFill>
          <a:blip r:embed="rId3"/>
          <a:stretch>
            <a:fillRect/>
          </a:stretch>
        </p:blipFill>
        <p:spPr>
          <a:xfrm flipH="1">
            <a:off x="4526215" y="3862041"/>
            <a:ext cx="886775" cy="1510991"/>
          </a:xfrm>
          <a:prstGeom prst="rect">
            <a:avLst/>
          </a:prstGeom>
          <a:noFill/>
          <a:ln cap="flat">
            <a:noFill/>
          </a:ln>
        </p:spPr>
      </p:pic>
      <p:pic>
        <p:nvPicPr>
          <p:cNvPr id="6" name="Picture 5">
            <a:extLst>
              <a:ext uri="{FF2B5EF4-FFF2-40B4-BE49-F238E27FC236}">
                <a16:creationId xmlns:a16="http://schemas.microsoft.com/office/drawing/2014/main" id="{1B6C483A-A3F9-44CB-8806-C618A1F22D09}"/>
              </a:ext>
            </a:extLst>
          </p:cNvPr>
          <p:cNvPicPr>
            <a:picLocks noChangeAspect="1"/>
          </p:cNvPicPr>
          <p:nvPr/>
        </p:nvPicPr>
        <p:blipFill>
          <a:blip r:embed="rId3"/>
          <a:stretch>
            <a:fillRect/>
          </a:stretch>
        </p:blipFill>
        <p:spPr>
          <a:xfrm flipH="1">
            <a:off x="6643518" y="2157764"/>
            <a:ext cx="886775" cy="1510991"/>
          </a:xfrm>
          <a:prstGeom prst="rect">
            <a:avLst/>
          </a:prstGeom>
          <a:noFill/>
          <a:ln cap="flat">
            <a:noFill/>
          </a:ln>
        </p:spPr>
      </p:pic>
      <p:pic>
        <p:nvPicPr>
          <p:cNvPr id="7" name="Picture 6">
            <a:extLst>
              <a:ext uri="{FF2B5EF4-FFF2-40B4-BE49-F238E27FC236}">
                <a16:creationId xmlns:a16="http://schemas.microsoft.com/office/drawing/2014/main" id="{10C99FA7-E763-4ACC-9A01-3F24E80BD652}"/>
              </a:ext>
            </a:extLst>
          </p:cNvPr>
          <p:cNvPicPr>
            <a:picLocks noChangeAspect="1"/>
          </p:cNvPicPr>
          <p:nvPr/>
        </p:nvPicPr>
        <p:blipFill>
          <a:blip r:embed="rId3"/>
          <a:stretch>
            <a:fillRect/>
          </a:stretch>
        </p:blipFill>
        <p:spPr>
          <a:xfrm flipH="1">
            <a:off x="5790822" y="2209803"/>
            <a:ext cx="886775" cy="1510991"/>
          </a:xfrm>
          <a:prstGeom prst="rect">
            <a:avLst/>
          </a:prstGeom>
          <a:noFill/>
          <a:ln cap="flat">
            <a:noFill/>
          </a:ln>
        </p:spPr>
      </p:pic>
      <p:pic>
        <p:nvPicPr>
          <p:cNvPr id="8" name="Picture 7">
            <a:extLst>
              <a:ext uri="{FF2B5EF4-FFF2-40B4-BE49-F238E27FC236}">
                <a16:creationId xmlns:a16="http://schemas.microsoft.com/office/drawing/2014/main" id="{FECFBC69-9264-49FC-A9B0-9B789C6EF327}"/>
              </a:ext>
            </a:extLst>
          </p:cNvPr>
          <p:cNvPicPr>
            <a:picLocks noChangeAspect="1"/>
          </p:cNvPicPr>
          <p:nvPr/>
        </p:nvPicPr>
        <p:blipFill>
          <a:blip r:embed="rId3"/>
          <a:stretch>
            <a:fillRect/>
          </a:stretch>
        </p:blipFill>
        <p:spPr>
          <a:xfrm flipH="1">
            <a:off x="4969608" y="2157764"/>
            <a:ext cx="886775" cy="1510991"/>
          </a:xfrm>
          <a:prstGeom prst="rect">
            <a:avLst/>
          </a:prstGeom>
          <a:noFill/>
          <a:ln cap="flat">
            <a:noFill/>
          </a:ln>
        </p:spPr>
      </p:pic>
      <p:pic>
        <p:nvPicPr>
          <p:cNvPr id="9" name="Picture 8">
            <a:extLst>
              <a:ext uri="{FF2B5EF4-FFF2-40B4-BE49-F238E27FC236}">
                <a16:creationId xmlns:a16="http://schemas.microsoft.com/office/drawing/2014/main" id="{05C3AB28-C230-4FF6-BEA4-EFF8CCF541DF}"/>
              </a:ext>
            </a:extLst>
          </p:cNvPr>
          <p:cNvPicPr>
            <a:picLocks noChangeAspect="1"/>
          </p:cNvPicPr>
          <p:nvPr/>
        </p:nvPicPr>
        <p:blipFill>
          <a:blip r:embed="rId4"/>
          <a:stretch>
            <a:fillRect/>
          </a:stretch>
        </p:blipFill>
        <p:spPr>
          <a:xfrm>
            <a:off x="2394850" y="216904"/>
            <a:ext cx="6923050" cy="1198494"/>
          </a:xfrm>
          <a:prstGeom prst="rect">
            <a:avLst/>
          </a:prstGeom>
          <a:noFill/>
          <a:ln cap="flat">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80">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526017-253B-4930-A865-3E9046E0A715}"/>
              </a:ext>
            </a:extLst>
          </p:cNvPr>
          <p:cNvPicPr>
            <a:picLocks noChangeAspect="1"/>
          </p:cNvPicPr>
          <p:nvPr/>
        </p:nvPicPr>
        <p:blipFill>
          <a:blip r:embed="rId2"/>
          <a:stretch>
            <a:fillRect/>
          </a:stretch>
        </p:blipFill>
        <p:spPr>
          <a:xfrm>
            <a:off x="361489" y="0"/>
            <a:ext cx="10287000" cy="6858000"/>
          </a:xfrm>
          <a:prstGeom prst="rect">
            <a:avLst/>
          </a:prstGeom>
          <a:noFill/>
          <a:ln cap="flat">
            <a:noFill/>
          </a:ln>
        </p:spPr>
      </p:pic>
      <p:pic>
        <p:nvPicPr>
          <p:cNvPr id="3" name="Ink 3">
            <a:extLst>
              <a:ext uri="{FF2B5EF4-FFF2-40B4-BE49-F238E27FC236}">
                <a16:creationId xmlns:a16="http://schemas.microsoft.com/office/drawing/2014/main" id="{84887C9C-08BD-41D0-BB8A-14E46822A96E}"/>
              </a:ext>
            </a:extLst>
          </p:cNvPr>
          <p:cNvPicPr>
            <a:picLocks noChangeAspect="1"/>
          </p:cNvPicPr>
          <p:nvPr/>
        </p:nvPicPr>
        <p:blipFill>
          <a:blip r:embed="rId3"/>
          <a:stretch>
            <a:fillRect/>
          </a:stretch>
        </p:blipFill>
        <p:spPr>
          <a:xfrm>
            <a:off x="5241002" y="2955020"/>
            <a:ext cx="1343930" cy="875519"/>
          </a:xfrm>
          <a:prstGeom prst="rect">
            <a:avLst/>
          </a:prstGeom>
          <a:noFill/>
          <a:ln cap="flat">
            <a:noFill/>
          </a:ln>
        </p:spPr>
      </p:pic>
      <p:pic>
        <p:nvPicPr>
          <p:cNvPr id="4" name="Picture 3">
            <a:extLst>
              <a:ext uri="{FF2B5EF4-FFF2-40B4-BE49-F238E27FC236}">
                <a16:creationId xmlns:a16="http://schemas.microsoft.com/office/drawing/2014/main" id="{854B6245-7083-4733-B44D-BBCB4FB1D1E4}"/>
              </a:ext>
            </a:extLst>
          </p:cNvPr>
          <p:cNvPicPr>
            <a:picLocks noChangeAspect="1"/>
          </p:cNvPicPr>
          <p:nvPr/>
        </p:nvPicPr>
        <p:blipFill>
          <a:blip r:embed="rId4"/>
          <a:stretch>
            <a:fillRect/>
          </a:stretch>
        </p:blipFill>
        <p:spPr>
          <a:xfrm>
            <a:off x="4738411" y="1025234"/>
            <a:ext cx="2349121" cy="699223"/>
          </a:xfrm>
          <a:prstGeom prst="rect">
            <a:avLst/>
          </a:prstGeom>
          <a:noFill/>
          <a:ln cap="flat">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85">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428F4C48-B24D-447E-B34B-F0A044A5A2AD}"/>
              </a:ext>
            </a:extLst>
          </p:cNvPr>
          <p:cNvPicPr>
            <a:picLocks noChangeAspect="1"/>
          </p:cNvPicPr>
          <p:nvPr/>
        </p:nvPicPr>
        <p:blipFill>
          <a:blip r:embed="rId2"/>
          <a:stretch>
            <a:fillRect/>
          </a:stretch>
        </p:blipFill>
        <p:spPr>
          <a:xfrm>
            <a:off x="597441" y="1189378"/>
            <a:ext cx="4370420" cy="4009561"/>
          </a:xfrm>
          <a:prstGeom prst="rect">
            <a:avLst/>
          </a:prstGeom>
          <a:noFill/>
          <a:ln cap="flat">
            <a:noFill/>
          </a:ln>
        </p:spPr>
      </p:pic>
      <p:pic>
        <p:nvPicPr>
          <p:cNvPr id="3" name="Ink 5">
            <a:extLst>
              <a:ext uri="{FF2B5EF4-FFF2-40B4-BE49-F238E27FC236}">
                <a16:creationId xmlns:a16="http://schemas.microsoft.com/office/drawing/2014/main" id="{CCDA563E-E161-46D9-A90F-2474BEDCF068}"/>
              </a:ext>
            </a:extLst>
          </p:cNvPr>
          <p:cNvPicPr>
            <a:picLocks noChangeAspect="1"/>
          </p:cNvPicPr>
          <p:nvPr/>
        </p:nvPicPr>
        <p:blipFill>
          <a:blip r:embed="rId3"/>
          <a:stretch>
            <a:fillRect/>
          </a:stretch>
        </p:blipFill>
        <p:spPr>
          <a:xfrm>
            <a:off x="512859" y="5001265"/>
            <a:ext cx="4756114" cy="468410"/>
          </a:xfrm>
          <a:prstGeom prst="rect">
            <a:avLst/>
          </a:prstGeom>
          <a:noFill/>
          <a:ln cap="flat">
            <a:noFill/>
          </a:ln>
        </p:spPr>
      </p:pic>
      <p:pic>
        <p:nvPicPr>
          <p:cNvPr id="4" name="Picture 4">
            <a:extLst>
              <a:ext uri="{FF2B5EF4-FFF2-40B4-BE49-F238E27FC236}">
                <a16:creationId xmlns:a16="http://schemas.microsoft.com/office/drawing/2014/main" id="{6A875AF6-66AE-4829-907B-2B1946953739}"/>
              </a:ext>
            </a:extLst>
          </p:cNvPr>
          <p:cNvPicPr>
            <a:picLocks noChangeAspect="1"/>
          </p:cNvPicPr>
          <p:nvPr/>
        </p:nvPicPr>
        <p:blipFill>
          <a:blip r:embed="rId4"/>
          <a:stretch>
            <a:fillRect/>
          </a:stretch>
        </p:blipFill>
        <p:spPr>
          <a:xfrm>
            <a:off x="5401763" y="1185702"/>
            <a:ext cx="6862599" cy="4575072"/>
          </a:xfrm>
          <a:prstGeom prst="rect">
            <a:avLst/>
          </a:prstGeom>
          <a:noFill/>
          <a:ln cap="flat">
            <a:noFill/>
          </a:ln>
        </p:spPr>
      </p:pic>
      <p:pic>
        <p:nvPicPr>
          <p:cNvPr id="5" name="Picture 1">
            <a:extLst>
              <a:ext uri="{FF2B5EF4-FFF2-40B4-BE49-F238E27FC236}">
                <a16:creationId xmlns:a16="http://schemas.microsoft.com/office/drawing/2014/main" id="{8D68A229-DB31-4C11-8846-1ADA668CF34A}"/>
              </a:ext>
            </a:extLst>
          </p:cNvPr>
          <p:cNvPicPr>
            <a:picLocks noChangeAspect="1"/>
          </p:cNvPicPr>
          <p:nvPr/>
        </p:nvPicPr>
        <p:blipFill>
          <a:blip r:embed="rId5"/>
          <a:stretch>
            <a:fillRect/>
          </a:stretch>
        </p:blipFill>
        <p:spPr>
          <a:xfrm>
            <a:off x="5688921" y="612410"/>
            <a:ext cx="5360340" cy="959918"/>
          </a:xfrm>
          <a:prstGeom prst="rect">
            <a:avLst/>
          </a:prstGeom>
          <a:noFill/>
          <a:ln cap="flat">
            <a:noFill/>
          </a:ln>
        </p:spPr>
      </p:pic>
      <p:pic>
        <p:nvPicPr>
          <p:cNvPr id="6" name="Ink 6">
            <a:extLst>
              <a:ext uri="{FF2B5EF4-FFF2-40B4-BE49-F238E27FC236}">
                <a16:creationId xmlns:a16="http://schemas.microsoft.com/office/drawing/2014/main" id="{50FD4C31-AF5D-4768-9213-62D058079510}"/>
              </a:ext>
            </a:extLst>
          </p:cNvPr>
          <p:cNvPicPr>
            <a:picLocks noChangeAspect="1"/>
          </p:cNvPicPr>
          <p:nvPr/>
        </p:nvPicPr>
        <p:blipFill>
          <a:blip r:embed="rId6"/>
          <a:stretch>
            <a:fillRect/>
          </a:stretch>
        </p:blipFill>
        <p:spPr>
          <a:xfrm>
            <a:off x="8749335" y="1653390"/>
            <a:ext cx="18928" cy="6373"/>
          </a:xfrm>
          <a:prstGeom prst="rect">
            <a:avLst/>
          </a:prstGeom>
          <a:noFill/>
          <a:ln cap="flat">
            <a:noFill/>
          </a:ln>
        </p:spPr>
      </p:pic>
      <p:pic>
        <p:nvPicPr>
          <p:cNvPr id="7" name="Picture 7">
            <a:extLst>
              <a:ext uri="{FF2B5EF4-FFF2-40B4-BE49-F238E27FC236}">
                <a16:creationId xmlns:a16="http://schemas.microsoft.com/office/drawing/2014/main" id="{36EC4DE6-B317-43D1-9683-CCCDC92704BB}"/>
              </a:ext>
            </a:extLst>
          </p:cNvPr>
          <p:cNvPicPr>
            <a:picLocks noChangeAspect="1"/>
          </p:cNvPicPr>
          <p:nvPr/>
        </p:nvPicPr>
        <p:blipFill>
          <a:blip r:embed="rId7"/>
          <a:stretch>
            <a:fillRect/>
          </a:stretch>
        </p:blipFill>
        <p:spPr>
          <a:xfrm>
            <a:off x="105896" y="880512"/>
            <a:ext cx="5163077" cy="4627284"/>
          </a:xfrm>
          <a:prstGeom prst="rect">
            <a:avLst/>
          </a:prstGeom>
          <a:noFill/>
          <a:ln cap="flat">
            <a:noFill/>
          </a:ln>
        </p:spPr>
      </p:pic>
      <p:pic>
        <p:nvPicPr>
          <p:cNvPr id="8" name="Picture 8">
            <a:extLst>
              <a:ext uri="{FF2B5EF4-FFF2-40B4-BE49-F238E27FC236}">
                <a16:creationId xmlns:a16="http://schemas.microsoft.com/office/drawing/2014/main" id="{8C8C075D-E5B6-4D41-B30D-14C12E61E470}"/>
              </a:ext>
            </a:extLst>
          </p:cNvPr>
          <p:cNvPicPr>
            <a:picLocks noChangeAspect="1"/>
          </p:cNvPicPr>
          <p:nvPr/>
        </p:nvPicPr>
        <p:blipFill>
          <a:blip r:embed="rId8"/>
          <a:stretch>
            <a:fillRect/>
          </a:stretch>
        </p:blipFill>
        <p:spPr>
          <a:xfrm>
            <a:off x="344811" y="1298173"/>
            <a:ext cx="1425778" cy="1429627"/>
          </a:xfrm>
          <a:prstGeom prst="rect">
            <a:avLst/>
          </a:prstGeom>
          <a:noFill/>
          <a:ln cap="flat">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8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CD157D-0E2A-47B0-BFE2-23B28CDF39D7}"/>
              </a:ext>
            </a:extLst>
          </p:cNvPr>
          <p:cNvPicPr>
            <a:picLocks noChangeAspect="1"/>
          </p:cNvPicPr>
          <p:nvPr/>
        </p:nvPicPr>
        <p:blipFill>
          <a:blip r:embed="rId2"/>
          <a:stretch>
            <a:fillRect/>
          </a:stretch>
        </p:blipFill>
        <p:spPr>
          <a:xfrm>
            <a:off x="361489" y="0"/>
            <a:ext cx="10287000" cy="6858000"/>
          </a:xfrm>
          <a:prstGeom prst="rect">
            <a:avLst/>
          </a:prstGeom>
          <a:noFill/>
          <a:ln cap="flat">
            <a:noFill/>
          </a:ln>
        </p:spPr>
      </p:pic>
      <p:pic>
        <p:nvPicPr>
          <p:cNvPr id="3" name="Picture 2">
            <a:extLst>
              <a:ext uri="{FF2B5EF4-FFF2-40B4-BE49-F238E27FC236}">
                <a16:creationId xmlns:a16="http://schemas.microsoft.com/office/drawing/2014/main" id="{AFCE0DA6-1E7E-4C74-A88C-19F310698777}"/>
              </a:ext>
            </a:extLst>
          </p:cNvPr>
          <p:cNvPicPr>
            <a:picLocks noChangeAspect="1"/>
          </p:cNvPicPr>
          <p:nvPr/>
        </p:nvPicPr>
        <p:blipFill>
          <a:blip r:embed="rId3"/>
          <a:stretch>
            <a:fillRect/>
          </a:stretch>
        </p:blipFill>
        <p:spPr>
          <a:xfrm>
            <a:off x="4738411" y="1025234"/>
            <a:ext cx="2349121" cy="699223"/>
          </a:xfrm>
          <a:prstGeom prst="rect">
            <a:avLst/>
          </a:prstGeom>
          <a:noFill/>
          <a:ln cap="flat">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88">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1E2B10-23E7-4EA3-8399-C48DDC7077D6}"/>
              </a:ext>
            </a:extLst>
          </p:cNvPr>
          <p:cNvPicPr>
            <a:picLocks noChangeAspect="1"/>
          </p:cNvPicPr>
          <p:nvPr/>
        </p:nvPicPr>
        <p:blipFill>
          <a:blip r:embed="rId2"/>
          <a:stretch>
            <a:fillRect/>
          </a:stretch>
        </p:blipFill>
        <p:spPr>
          <a:xfrm>
            <a:off x="346969" y="0"/>
            <a:ext cx="10287000" cy="6858000"/>
          </a:xfrm>
          <a:prstGeom prst="rect">
            <a:avLst/>
          </a:prstGeom>
          <a:noFill/>
          <a:ln cap="flat">
            <a:noFill/>
          </a:ln>
        </p:spPr>
      </p:pic>
      <p:pic>
        <p:nvPicPr>
          <p:cNvPr id="3" name="Picture 2">
            <a:extLst>
              <a:ext uri="{FF2B5EF4-FFF2-40B4-BE49-F238E27FC236}">
                <a16:creationId xmlns:a16="http://schemas.microsoft.com/office/drawing/2014/main" id="{AA3EA2BB-9588-4E22-8006-8F850603713B}"/>
              </a:ext>
            </a:extLst>
          </p:cNvPr>
          <p:cNvPicPr>
            <a:picLocks noChangeAspect="1"/>
          </p:cNvPicPr>
          <p:nvPr/>
        </p:nvPicPr>
        <p:blipFill>
          <a:blip r:embed="rId3"/>
          <a:stretch>
            <a:fillRect/>
          </a:stretch>
        </p:blipFill>
        <p:spPr>
          <a:xfrm>
            <a:off x="6186711" y="3209214"/>
            <a:ext cx="526145" cy="375818"/>
          </a:xfrm>
          <a:prstGeom prst="rect">
            <a:avLst/>
          </a:prstGeom>
          <a:noFill/>
          <a:ln cap="flat">
            <a:noFill/>
          </a:ln>
        </p:spPr>
      </p:pic>
      <p:pic>
        <p:nvPicPr>
          <p:cNvPr id="4" name="Picture 3">
            <a:extLst>
              <a:ext uri="{FF2B5EF4-FFF2-40B4-BE49-F238E27FC236}">
                <a16:creationId xmlns:a16="http://schemas.microsoft.com/office/drawing/2014/main" id="{83487A1A-EF48-409B-B847-C01F72D8D474}"/>
              </a:ext>
            </a:extLst>
          </p:cNvPr>
          <p:cNvPicPr>
            <a:picLocks noChangeAspect="1"/>
          </p:cNvPicPr>
          <p:nvPr/>
        </p:nvPicPr>
        <p:blipFill>
          <a:blip r:embed="rId3"/>
          <a:stretch>
            <a:fillRect/>
          </a:stretch>
        </p:blipFill>
        <p:spPr>
          <a:xfrm>
            <a:off x="4986095" y="3386242"/>
            <a:ext cx="526145" cy="375818"/>
          </a:xfrm>
          <a:prstGeom prst="rect">
            <a:avLst/>
          </a:prstGeom>
          <a:noFill/>
          <a:ln cap="flat">
            <a:noFill/>
          </a:ln>
        </p:spPr>
      </p:pic>
      <p:pic>
        <p:nvPicPr>
          <p:cNvPr id="5" name="Picture 4">
            <a:extLst>
              <a:ext uri="{FF2B5EF4-FFF2-40B4-BE49-F238E27FC236}">
                <a16:creationId xmlns:a16="http://schemas.microsoft.com/office/drawing/2014/main" id="{CF77C9B1-7810-4D60-A2BD-468BA9F158BB}"/>
              </a:ext>
            </a:extLst>
          </p:cNvPr>
          <p:cNvPicPr>
            <a:picLocks noChangeAspect="1"/>
          </p:cNvPicPr>
          <p:nvPr/>
        </p:nvPicPr>
        <p:blipFill>
          <a:blip r:embed="rId3"/>
          <a:stretch>
            <a:fillRect/>
          </a:stretch>
        </p:blipFill>
        <p:spPr>
          <a:xfrm>
            <a:off x="4986095" y="2985790"/>
            <a:ext cx="526145" cy="375818"/>
          </a:xfrm>
          <a:prstGeom prst="rect">
            <a:avLst/>
          </a:prstGeom>
          <a:noFill/>
          <a:ln cap="flat">
            <a:noFill/>
          </a:ln>
        </p:spPr>
      </p:pic>
      <p:pic>
        <p:nvPicPr>
          <p:cNvPr id="6" name="Picture 5">
            <a:extLst>
              <a:ext uri="{FF2B5EF4-FFF2-40B4-BE49-F238E27FC236}">
                <a16:creationId xmlns:a16="http://schemas.microsoft.com/office/drawing/2014/main" id="{D5A7EE9D-8A06-4A02-B5C8-43C9D9E1EBB7}"/>
              </a:ext>
            </a:extLst>
          </p:cNvPr>
          <p:cNvPicPr>
            <a:picLocks noChangeAspect="1"/>
          </p:cNvPicPr>
          <p:nvPr/>
        </p:nvPicPr>
        <p:blipFill>
          <a:blip r:embed="rId4"/>
          <a:stretch>
            <a:fillRect/>
          </a:stretch>
        </p:blipFill>
        <p:spPr>
          <a:xfrm>
            <a:off x="4738411" y="1025234"/>
            <a:ext cx="2349121" cy="699223"/>
          </a:xfrm>
          <a:prstGeom prst="rect">
            <a:avLst/>
          </a:prstGeom>
          <a:noFill/>
          <a:ln cap="flat">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86">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4801A67-50A6-4835-AD26-6E953F72B75F}"/>
              </a:ext>
            </a:extLst>
          </p:cNvPr>
          <p:cNvPicPr>
            <a:picLocks noChangeAspect="1"/>
          </p:cNvPicPr>
          <p:nvPr/>
        </p:nvPicPr>
        <p:blipFill>
          <a:blip r:embed="rId3"/>
          <a:stretch>
            <a:fillRect/>
          </a:stretch>
        </p:blipFill>
        <p:spPr>
          <a:xfrm>
            <a:off x="355939" y="1195385"/>
            <a:ext cx="4622410" cy="4402991"/>
          </a:xfrm>
          <a:prstGeom prst="rect">
            <a:avLst/>
          </a:prstGeom>
          <a:noFill/>
          <a:ln cap="flat">
            <a:noFill/>
          </a:ln>
        </p:spPr>
      </p:pic>
      <p:pic>
        <p:nvPicPr>
          <p:cNvPr id="3" name="Picture 4">
            <a:extLst>
              <a:ext uri="{FF2B5EF4-FFF2-40B4-BE49-F238E27FC236}">
                <a16:creationId xmlns:a16="http://schemas.microsoft.com/office/drawing/2014/main" id="{F13D25D9-57A9-4BD6-B2B3-1BF6A4C24807}"/>
              </a:ext>
            </a:extLst>
          </p:cNvPr>
          <p:cNvPicPr>
            <a:picLocks noChangeAspect="1"/>
          </p:cNvPicPr>
          <p:nvPr/>
        </p:nvPicPr>
        <p:blipFill>
          <a:blip r:embed="rId4"/>
          <a:stretch>
            <a:fillRect/>
          </a:stretch>
        </p:blipFill>
        <p:spPr>
          <a:xfrm>
            <a:off x="4978350" y="778876"/>
            <a:ext cx="6116458" cy="828336"/>
          </a:xfrm>
          <a:prstGeom prst="rect">
            <a:avLst/>
          </a:prstGeom>
          <a:noFill/>
          <a:ln cap="flat">
            <a:noFill/>
          </a:ln>
        </p:spPr>
      </p:pic>
      <p:pic>
        <p:nvPicPr>
          <p:cNvPr id="4" name="Picture 5">
            <a:extLst>
              <a:ext uri="{FF2B5EF4-FFF2-40B4-BE49-F238E27FC236}">
                <a16:creationId xmlns:a16="http://schemas.microsoft.com/office/drawing/2014/main" id="{15E9955A-8EC8-427D-8104-99F1AB8D841E}"/>
              </a:ext>
            </a:extLst>
          </p:cNvPr>
          <p:cNvPicPr>
            <a:picLocks noChangeAspect="1"/>
          </p:cNvPicPr>
          <p:nvPr/>
        </p:nvPicPr>
        <p:blipFill>
          <a:blip r:embed="rId5"/>
          <a:stretch>
            <a:fillRect/>
          </a:stretch>
        </p:blipFill>
        <p:spPr>
          <a:xfrm>
            <a:off x="4978350" y="2019040"/>
            <a:ext cx="7017873" cy="2557814"/>
          </a:xfrm>
          <a:prstGeom prst="rect">
            <a:avLst/>
          </a:prstGeom>
          <a:noFill/>
          <a:ln cap="flat">
            <a:noFill/>
          </a:ln>
        </p:spPr>
      </p:pic>
      <p:pic>
        <p:nvPicPr>
          <p:cNvPr id="5" name="Picture 4">
            <a:extLst>
              <a:ext uri="{FF2B5EF4-FFF2-40B4-BE49-F238E27FC236}">
                <a16:creationId xmlns:a16="http://schemas.microsoft.com/office/drawing/2014/main" id="{3060B6BF-EEFF-4192-B1CF-1C2D57748195}"/>
              </a:ext>
            </a:extLst>
          </p:cNvPr>
          <p:cNvPicPr>
            <a:picLocks noChangeAspect="1"/>
          </p:cNvPicPr>
          <p:nvPr/>
        </p:nvPicPr>
        <p:blipFill>
          <a:blip r:embed="rId6"/>
          <a:stretch>
            <a:fillRect/>
          </a:stretch>
        </p:blipFill>
        <p:spPr>
          <a:xfrm>
            <a:off x="362513" y="1261131"/>
            <a:ext cx="4615836" cy="4450741"/>
          </a:xfrm>
          <a:prstGeom prst="rect">
            <a:avLst/>
          </a:prstGeom>
          <a:noFill/>
          <a:ln cap="flat">
            <a:noFill/>
          </a:ln>
        </p:spPr>
      </p:pic>
      <p:pic>
        <p:nvPicPr>
          <p:cNvPr id="6" name="Ink 6">
            <a:extLst>
              <a:ext uri="{FF2B5EF4-FFF2-40B4-BE49-F238E27FC236}">
                <a16:creationId xmlns:a16="http://schemas.microsoft.com/office/drawing/2014/main" id="{A99BF5E5-374E-417A-9FA3-A6B935F078F7}"/>
              </a:ext>
            </a:extLst>
          </p:cNvPr>
          <p:cNvPicPr>
            <a:picLocks noChangeAspect="1"/>
          </p:cNvPicPr>
          <p:nvPr/>
        </p:nvPicPr>
        <p:blipFill>
          <a:blip r:embed="rId7"/>
          <a:stretch>
            <a:fillRect/>
          </a:stretch>
        </p:blipFill>
        <p:spPr>
          <a:xfrm>
            <a:off x="2805635" y="469708"/>
            <a:ext cx="482400" cy="520046"/>
          </a:xfrm>
          <a:prstGeom prst="rect">
            <a:avLst/>
          </a:prstGeom>
          <a:noFill/>
          <a:ln cap="flat">
            <a:noFill/>
          </a:ln>
        </p:spPr>
      </p:pic>
      <p:pic>
        <p:nvPicPr>
          <p:cNvPr id="7" name="Picture 7">
            <a:extLst>
              <a:ext uri="{FF2B5EF4-FFF2-40B4-BE49-F238E27FC236}">
                <a16:creationId xmlns:a16="http://schemas.microsoft.com/office/drawing/2014/main" id="{4B5EF2BD-6921-4EE6-8953-762D03368C81}"/>
              </a:ext>
            </a:extLst>
          </p:cNvPr>
          <p:cNvPicPr>
            <a:picLocks noChangeAspect="1"/>
          </p:cNvPicPr>
          <p:nvPr/>
        </p:nvPicPr>
        <p:blipFill>
          <a:blip r:embed="rId8"/>
          <a:stretch>
            <a:fillRect/>
          </a:stretch>
        </p:blipFill>
        <p:spPr>
          <a:xfrm>
            <a:off x="125601" y="1304227"/>
            <a:ext cx="1425778" cy="1429627"/>
          </a:xfrm>
          <a:prstGeom prst="rect">
            <a:avLst/>
          </a:prstGeom>
          <a:noFill/>
          <a:ln cap="flat">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89">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E44CDE-6A9B-4F45-9210-C8070DA072E0}"/>
              </a:ext>
            </a:extLst>
          </p:cNvPr>
          <p:cNvPicPr>
            <a:picLocks noChangeAspect="1"/>
          </p:cNvPicPr>
          <p:nvPr/>
        </p:nvPicPr>
        <p:blipFill>
          <a:blip r:embed="rId2"/>
          <a:stretch>
            <a:fillRect/>
          </a:stretch>
        </p:blipFill>
        <p:spPr>
          <a:xfrm>
            <a:off x="346969" y="0"/>
            <a:ext cx="10287000" cy="6858000"/>
          </a:xfrm>
          <a:prstGeom prst="rect">
            <a:avLst/>
          </a:prstGeom>
          <a:noFill/>
          <a:ln cap="flat">
            <a:noFill/>
          </a:ln>
        </p:spPr>
      </p:pic>
      <p:pic>
        <p:nvPicPr>
          <p:cNvPr id="3" name="Picture 2">
            <a:extLst>
              <a:ext uri="{FF2B5EF4-FFF2-40B4-BE49-F238E27FC236}">
                <a16:creationId xmlns:a16="http://schemas.microsoft.com/office/drawing/2014/main" id="{B56CFE50-800A-419D-A08A-15E3AF5D81E7}"/>
              </a:ext>
            </a:extLst>
          </p:cNvPr>
          <p:cNvPicPr>
            <a:picLocks noChangeAspect="1"/>
          </p:cNvPicPr>
          <p:nvPr/>
        </p:nvPicPr>
        <p:blipFill>
          <a:blip r:embed="rId3"/>
          <a:stretch>
            <a:fillRect/>
          </a:stretch>
        </p:blipFill>
        <p:spPr>
          <a:xfrm>
            <a:off x="6186711" y="3209214"/>
            <a:ext cx="526145" cy="375818"/>
          </a:xfrm>
          <a:prstGeom prst="rect">
            <a:avLst/>
          </a:prstGeom>
          <a:noFill/>
          <a:ln cap="flat">
            <a:noFill/>
          </a:ln>
        </p:spPr>
      </p:pic>
      <p:pic>
        <p:nvPicPr>
          <p:cNvPr id="4" name="Picture 3">
            <a:extLst>
              <a:ext uri="{FF2B5EF4-FFF2-40B4-BE49-F238E27FC236}">
                <a16:creationId xmlns:a16="http://schemas.microsoft.com/office/drawing/2014/main" id="{DF1B2A25-BC9F-492F-8A63-640908F0B85A}"/>
              </a:ext>
            </a:extLst>
          </p:cNvPr>
          <p:cNvPicPr>
            <a:picLocks noChangeAspect="1"/>
          </p:cNvPicPr>
          <p:nvPr/>
        </p:nvPicPr>
        <p:blipFill>
          <a:blip r:embed="rId3"/>
          <a:stretch>
            <a:fillRect/>
          </a:stretch>
        </p:blipFill>
        <p:spPr>
          <a:xfrm>
            <a:off x="4986095" y="3386242"/>
            <a:ext cx="526145" cy="375818"/>
          </a:xfrm>
          <a:prstGeom prst="rect">
            <a:avLst/>
          </a:prstGeom>
          <a:noFill/>
          <a:ln cap="flat">
            <a:noFill/>
          </a:ln>
        </p:spPr>
      </p:pic>
      <p:pic>
        <p:nvPicPr>
          <p:cNvPr id="5" name="Picture 4">
            <a:extLst>
              <a:ext uri="{FF2B5EF4-FFF2-40B4-BE49-F238E27FC236}">
                <a16:creationId xmlns:a16="http://schemas.microsoft.com/office/drawing/2014/main" id="{F924E0D6-FC18-4AE3-913D-7EA89C07EDE0}"/>
              </a:ext>
            </a:extLst>
          </p:cNvPr>
          <p:cNvPicPr>
            <a:picLocks noChangeAspect="1"/>
          </p:cNvPicPr>
          <p:nvPr/>
        </p:nvPicPr>
        <p:blipFill>
          <a:blip r:embed="rId3"/>
          <a:stretch>
            <a:fillRect/>
          </a:stretch>
        </p:blipFill>
        <p:spPr>
          <a:xfrm>
            <a:off x="4986095" y="2985790"/>
            <a:ext cx="526145" cy="375818"/>
          </a:xfrm>
          <a:prstGeom prst="rect">
            <a:avLst/>
          </a:prstGeom>
          <a:noFill/>
          <a:ln cap="flat">
            <a:noFill/>
          </a:ln>
        </p:spPr>
      </p:pic>
      <p:pic>
        <p:nvPicPr>
          <p:cNvPr id="6" name="Picture 6">
            <a:extLst>
              <a:ext uri="{FF2B5EF4-FFF2-40B4-BE49-F238E27FC236}">
                <a16:creationId xmlns:a16="http://schemas.microsoft.com/office/drawing/2014/main" id="{23C78C88-7145-4D11-A54E-3982FE41AD3C}"/>
              </a:ext>
            </a:extLst>
          </p:cNvPr>
          <p:cNvPicPr>
            <a:picLocks noChangeAspect="1"/>
          </p:cNvPicPr>
          <p:nvPr/>
        </p:nvPicPr>
        <p:blipFill>
          <a:blip r:embed="rId4"/>
          <a:stretch>
            <a:fillRect/>
          </a:stretch>
        </p:blipFill>
        <p:spPr>
          <a:xfrm rot="10799991">
            <a:off x="4614958" y="2799929"/>
            <a:ext cx="482858" cy="322472"/>
          </a:xfrm>
          <a:prstGeom prst="rect">
            <a:avLst/>
          </a:prstGeom>
          <a:noFill/>
          <a:ln cap="flat">
            <a:noFill/>
          </a:ln>
        </p:spPr>
      </p:pic>
      <p:pic>
        <p:nvPicPr>
          <p:cNvPr id="7" name="Picture 7">
            <a:extLst>
              <a:ext uri="{FF2B5EF4-FFF2-40B4-BE49-F238E27FC236}">
                <a16:creationId xmlns:a16="http://schemas.microsoft.com/office/drawing/2014/main" id="{DE3139B0-7ED5-4DEB-AB46-60A3D5E09384}"/>
              </a:ext>
            </a:extLst>
          </p:cNvPr>
          <p:cNvPicPr>
            <a:picLocks noChangeAspect="1"/>
          </p:cNvPicPr>
          <p:nvPr/>
        </p:nvPicPr>
        <p:blipFill>
          <a:blip r:embed="rId4"/>
          <a:stretch>
            <a:fillRect/>
          </a:stretch>
        </p:blipFill>
        <p:spPr>
          <a:xfrm rot="10799991">
            <a:off x="4614958" y="3361618"/>
            <a:ext cx="482858" cy="322472"/>
          </a:xfrm>
          <a:prstGeom prst="rect">
            <a:avLst/>
          </a:prstGeom>
          <a:noFill/>
          <a:ln cap="flat">
            <a:noFill/>
          </a:ln>
        </p:spPr>
      </p:pic>
      <p:pic>
        <p:nvPicPr>
          <p:cNvPr id="8" name="Picture 7">
            <a:extLst>
              <a:ext uri="{FF2B5EF4-FFF2-40B4-BE49-F238E27FC236}">
                <a16:creationId xmlns:a16="http://schemas.microsoft.com/office/drawing/2014/main" id="{B4AC6752-E04D-4401-9DA0-AD9C1ED8F969}"/>
              </a:ext>
            </a:extLst>
          </p:cNvPr>
          <p:cNvPicPr>
            <a:picLocks noChangeAspect="1"/>
          </p:cNvPicPr>
          <p:nvPr/>
        </p:nvPicPr>
        <p:blipFill>
          <a:blip r:embed="rId5"/>
          <a:stretch>
            <a:fillRect/>
          </a:stretch>
        </p:blipFill>
        <p:spPr>
          <a:xfrm>
            <a:off x="4738411" y="1025234"/>
            <a:ext cx="2349121" cy="699223"/>
          </a:xfrm>
          <a:prstGeom prst="rect">
            <a:avLst/>
          </a:prstGeom>
          <a:noFill/>
          <a:ln cap="flat">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90">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2EF4C9-3DA8-401F-8C66-BE782787C934}"/>
              </a:ext>
            </a:extLst>
          </p:cNvPr>
          <p:cNvPicPr>
            <a:picLocks noChangeAspect="1"/>
          </p:cNvPicPr>
          <p:nvPr/>
        </p:nvPicPr>
        <p:blipFill>
          <a:blip r:embed="rId2"/>
          <a:stretch>
            <a:fillRect/>
          </a:stretch>
        </p:blipFill>
        <p:spPr>
          <a:xfrm>
            <a:off x="445577" y="1049411"/>
            <a:ext cx="4590114" cy="4387894"/>
          </a:xfrm>
          <a:prstGeom prst="rect">
            <a:avLst/>
          </a:prstGeom>
          <a:noFill/>
          <a:ln cap="flat">
            <a:noFill/>
          </a:ln>
        </p:spPr>
      </p:pic>
      <p:pic>
        <p:nvPicPr>
          <p:cNvPr id="3" name="Ink 11">
            <a:extLst>
              <a:ext uri="{FF2B5EF4-FFF2-40B4-BE49-F238E27FC236}">
                <a16:creationId xmlns:a16="http://schemas.microsoft.com/office/drawing/2014/main" id="{46CEB15A-AFBB-48BA-9FDD-B9E2D47CC14B}"/>
              </a:ext>
            </a:extLst>
          </p:cNvPr>
          <p:cNvPicPr>
            <a:picLocks noChangeAspect="1"/>
          </p:cNvPicPr>
          <p:nvPr/>
        </p:nvPicPr>
        <p:blipFill>
          <a:blip r:embed="rId3"/>
          <a:stretch>
            <a:fillRect/>
          </a:stretch>
        </p:blipFill>
        <p:spPr>
          <a:xfrm>
            <a:off x="5759010" y="1307317"/>
            <a:ext cx="1010878" cy="473348"/>
          </a:xfrm>
          <a:prstGeom prst="rect">
            <a:avLst/>
          </a:prstGeom>
          <a:noFill/>
          <a:ln cap="flat">
            <a:noFill/>
          </a:ln>
        </p:spPr>
      </p:pic>
      <p:pic>
        <p:nvPicPr>
          <p:cNvPr id="4" name="Picture 7">
            <a:extLst>
              <a:ext uri="{FF2B5EF4-FFF2-40B4-BE49-F238E27FC236}">
                <a16:creationId xmlns:a16="http://schemas.microsoft.com/office/drawing/2014/main" id="{1D00A202-5787-47CE-83F8-7DC93A18C53A}"/>
              </a:ext>
            </a:extLst>
          </p:cNvPr>
          <p:cNvPicPr>
            <a:picLocks noChangeAspect="1"/>
          </p:cNvPicPr>
          <p:nvPr/>
        </p:nvPicPr>
        <p:blipFill>
          <a:blip r:embed="rId4"/>
          <a:stretch>
            <a:fillRect/>
          </a:stretch>
        </p:blipFill>
        <p:spPr>
          <a:xfrm>
            <a:off x="356277" y="1162906"/>
            <a:ext cx="4872590" cy="4191911"/>
          </a:xfrm>
          <a:prstGeom prst="rect">
            <a:avLst/>
          </a:prstGeom>
          <a:noFill/>
          <a:ln cap="flat">
            <a:noFill/>
          </a:ln>
        </p:spPr>
      </p:pic>
      <p:pic>
        <p:nvPicPr>
          <p:cNvPr id="5" name="Picture 8">
            <a:extLst>
              <a:ext uri="{FF2B5EF4-FFF2-40B4-BE49-F238E27FC236}">
                <a16:creationId xmlns:a16="http://schemas.microsoft.com/office/drawing/2014/main" id="{1A49DD2B-5919-4B94-8419-A3EEA7FD43CC}"/>
              </a:ext>
            </a:extLst>
          </p:cNvPr>
          <p:cNvPicPr>
            <a:picLocks noChangeAspect="1"/>
          </p:cNvPicPr>
          <p:nvPr/>
        </p:nvPicPr>
        <p:blipFill>
          <a:blip r:embed="rId5"/>
          <a:stretch>
            <a:fillRect/>
          </a:stretch>
        </p:blipFill>
        <p:spPr>
          <a:xfrm>
            <a:off x="163933" y="1162906"/>
            <a:ext cx="1425778" cy="1429627"/>
          </a:xfrm>
          <a:prstGeom prst="rect">
            <a:avLst/>
          </a:prstGeom>
          <a:noFill/>
          <a:ln cap="flat">
            <a:noFill/>
          </a:ln>
        </p:spPr>
      </p:pic>
      <p:pic>
        <p:nvPicPr>
          <p:cNvPr id="6" name="Picture 9">
            <a:extLst>
              <a:ext uri="{FF2B5EF4-FFF2-40B4-BE49-F238E27FC236}">
                <a16:creationId xmlns:a16="http://schemas.microsoft.com/office/drawing/2014/main" id="{614A1514-33C0-4DC4-8B09-AC580EEBBFCF}"/>
              </a:ext>
            </a:extLst>
          </p:cNvPr>
          <p:cNvPicPr>
            <a:picLocks noChangeAspect="1"/>
          </p:cNvPicPr>
          <p:nvPr/>
        </p:nvPicPr>
        <p:blipFill>
          <a:blip r:embed="rId6"/>
          <a:stretch>
            <a:fillRect/>
          </a:stretch>
        </p:blipFill>
        <p:spPr>
          <a:xfrm>
            <a:off x="5228868" y="1965191"/>
            <a:ext cx="6800008" cy="2994449"/>
          </a:xfrm>
          <a:prstGeom prst="rect">
            <a:avLst/>
          </a:prstGeom>
          <a:noFill/>
          <a:ln cap="flat">
            <a:noFill/>
          </a:ln>
        </p:spPr>
      </p:pic>
      <p:pic>
        <p:nvPicPr>
          <p:cNvPr id="7" name="Picture 10">
            <a:extLst>
              <a:ext uri="{FF2B5EF4-FFF2-40B4-BE49-F238E27FC236}">
                <a16:creationId xmlns:a16="http://schemas.microsoft.com/office/drawing/2014/main" id="{446CD5EF-9FFB-4A99-804F-D905072183DB}"/>
              </a:ext>
            </a:extLst>
          </p:cNvPr>
          <p:cNvPicPr>
            <a:picLocks noChangeAspect="1"/>
          </p:cNvPicPr>
          <p:nvPr/>
        </p:nvPicPr>
        <p:blipFill>
          <a:blip r:embed="rId7"/>
          <a:stretch>
            <a:fillRect/>
          </a:stretch>
        </p:blipFill>
        <p:spPr>
          <a:xfrm>
            <a:off x="5317336" y="894786"/>
            <a:ext cx="6242133" cy="921331"/>
          </a:xfrm>
          <a:prstGeom prst="rect">
            <a:avLst/>
          </a:prstGeom>
          <a:noFill/>
          <a:ln cap="flat">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9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5094D8-00EA-499C-9AE3-F4C354F1C241}"/>
              </a:ext>
            </a:extLst>
          </p:cNvPr>
          <p:cNvPicPr>
            <a:picLocks noChangeAspect="1"/>
          </p:cNvPicPr>
          <p:nvPr/>
        </p:nvPicPr>
        <p:blipFill>
          <a:blip r:embed="rId3"/>
          <a:stretch>
            <a:fillRect/>
          </a:stretch>
        </p:blipFill>
        <p:spPr>
          <a:xfrm>
            <a:off x="295104" y="0"/>
            <a:ext cx="10287000" cy="6858000"/>
          </a:xfrm>
          <a:prstGeom prst="rect">
            <a:avLst/>
          </a:prstGeom>
          <a:noFill/>
          <a:ln cap="flat">
            <a:noFill/>
          </a:ln>
        </p:spPr>
      </p:pic>
      <p:pic>
        <p:nvPicPr>
          <p:cNvPr id="3" name="Picture 2">
            <a:extLst>
              <a:ext uri="{FF2B5EF4-FFF2-40B4-BE49-F238E27FC236}">
                <a16:creationId xmlns:a16="http://schemas.microsoft.com/office/drawing/2014/main" id="{7346F2B7-581B-4FB3-8EC1-1F7584DE728A}"/>
              </a:ext>
            </a:extLst>
          </p:cNvPr>
          <p:cNvPicPr>
            <a:picLocks noChangeAspect="1"/>
          </p:cNvPicPr>
          <p:nvPr/>
        </p:nvPicPr>
        <p:blipFill>
          <a:blip r:embed="rId4"/>
          <a:stretch>
            <a:fillRect/>
          </a:stretch>
        </p:blipFill>
        <p:spPr>
          <a:xfrm>
            <a:off x="6186711" y="3209214"/>
            <a:ext cx="526145" cy="375818"/>
          </a:xfrm>
          <a:prstGeom prst="rect">
            <a:avLst/>
          </a:prstGeom>
          <a:noFill/>
          <a:ln cap="flat">
            <a:noFill/>
          </a:ln>
        </p:spPr>
      </p:pic>
      <p:pic>
        <p:nvPicPr>
          <p:cNvPr id="4" name="Picture 3">
            <a:extLst>
              <a:ext uri="{FF2B5EF4-FFF2-40B4-BE49-F238E27FC236}">
                <a16:creationId xmlns:a16="http://schemas.microsoft.com/office/drawing/2014/main" id="{1959E3ED-8DBF-4471-B2CD-F434AEBADD81}"/>
              </a:ext>
            </a:extLst>
          </p:cNvPr>
          <p:cNvPicPr>
            <a:picLocks noChangeAspect="1"/>
          </p:cNvPicPr>
          <p:nvPr/>
        </p:nvPicPr>
        <p:blipFill>
          <a:blip r:embed="rId4"/>
          <a:stretch>
            <a:fillRect/>
          </a:stretch>
        </p:blipFill>
        <p:spPr>
          <a:xfrm>
            <a:off x="4986095" y="3386242"/>
            <a:ext cx="526145" cy="375818"/>
          </a:xfrm>
          <a:prstGeom prst="rect">
            <a:avLst/>
          </a:prstGeom>
          <a:noFill/>
          <a:ln cap="flat">
            <a:noFill/>
          </a:ln>
        </p:spPr>
      </p:pic>
      <p:pic>
        <p:nvPicPr>
          <p:cNvPr id="5" name="Picture 4">
            <a:extLst>
              <a:ext uri="{FF2B5EF4-FFF2-40B4-BE49-F238E27FC236}">
                <a16:creationId xmlns:a16="http://schemas.microsoft.com/office/drawing/2014/main" id="{7AB6605C-A42A-47DA-8D32-D5CD9D14DE34}"/>
              </a:ext>
            </a:extLst>
          </p:cNvPr>
          <p:cNvPicPr>
            <a:picLocks noChangeAspect="1"/>
          </p:cNvPicPr>
          <p:nvPr/>
        </p:nvPicPr>
        <p:blipFill>
          <a:blip r:embed="rId4"/>
          <a:stretch>
            <a:fillRect/>
          </a:stretch>
        </p:blipFill>
        <p:spPr>
          <a:xfrm>
            <a:off x="4986095" y="2985790"/>
            <a:ext cx="526145" cy="375818"/>
          </a:xfrm>
          <a:prstGeom prst="rect">
            <a:avLst/>
          </a:prstGeom>
          <a:noFill/>
          <a:ln cap="flat">
            <a:noFill/>
          </a:ln>
        </p:spPr>
      </p:pic>
      <p:pic>
        <p:nvPicPr>
          <p:cNvPr id="6" name="Picture 6">
            <a:extLst>
              <a:ext uri="{FF2B5EF4-FFF2-40B4-BE49-F238E27FC236}">
                <a16:creationId xmlns:a16="http://schemas.microsoft.com/office/drawing/2014/main" id="{4BC2D39D-3241-4F1B-80B7-4934804D21E5}"/>
              </a:ext>
            </a:extLst>
          </p:cNvPr>
          <p:cNvPicPr>
            <a:picLocks noChangeAspect="1"/>
          </p:cNvPicPr>
          <p:nvPr/>
        </p:nvPicPr>
        <p:blipFill>
          <a:blip r:embed="rId5"/>
          <a:stretch>
            <a:fillRect/>
          </a:stretch>
        </p:blipFill>
        <p:spPr>
          <a:xfrm rot="10799991">
            <a:off x="4614958" y="2799929"/>
            <a:ext cx="482858" cy="322472"/>
          </a:xfrm>
          <a:prstGeom prst="rect">
            <a:avLst/>
          </a:prstGeom>
          <a:noFill/>
          <a:ln cap="flat">
            <a:noFill/>
          </a:ln>
        </p:spPr>
      </p:pic>
      <p:pic>
        <p:nvPicPr>
          <p:cNvPr id="7" name="Picture 7">
            <a:extLst>
              <a:ext uri="{FF2B5EF4-FFF2-40B4-BE49-F238E27FC236}">
                <a16:creationId xmlns:a16="http://schemas.microsoft.com/office/drawing/2014/main" id="{E71F208C-0F29-400F-B0E7-19A60A6B622E}"/>
              </a:ext>
            </a:extLst>
          </p:cNvPr>
          <p:cNvPicPr>
            <a:picLocks noChangeAspect="1"/>
          </p:cNvPicPr>
          <p:nvPr/>
        </p:nvPicPr>
        <p:blipFill>
          <a:blip r:embed="rId5"/>
          <a:stretch>
            <a:fillRect/>
          </a:stretch>
        </p:blipFill>
        <p:spPr>
          <a:xfrm rot="10799991">
            <a:off x="4614958" y="3361618"/>
            <a:ext cx="482858" cy="322472"/>
          </a:xfrm>
          <a:prstGeom prst="rect">
            <a:avLst/>
          </a:prstGeom>
          <a:noFill/>
          <a:ln cap="flat">
            <a:noFill/>
          </a:ln>
        </p:spPr>
      </p:pic>
      <p:pic>
        <p:nvPicPr>
          <p:cNvPr id="8" name="Picture 5">
            <a:extLst>
              <a:ext uri="{FF2B5EF4-FFF2-40B4-BE49-F238E27FC236}">
                <a16:creationId xmlns:a16="http://schemas.microsoft.com/office/drawing/2014/main" id="{69E98BAF-02A3-41CD-9964-312E369DE029}"/>
              </a:ext>
            </a:extLst>
          </p:cNvPr>
          <p:cNvPicPr>
            <a:picLocks noChangeAspect="1"/>
          </p:cNvPicPr>
          <p:nvPr/>
        </p:nvPicPr>
        <p:blipFill>
          <a:blip r:embed="rId6"/>
          <a:stretch>
            <a:fillRect/>
          </a:stretch>
        </p:blipFill>
        <p:spPr>
          <a:xfrm rot="10799991" flipH="1">
            <a:off x="5835847" y="2583225"/>
            <a:ext cx="525962" cy="325645"/>
          </a:xfrm>
          <a:prstGeom prst="rect">
            <a:avLst/>
          </a:prstGeom>
          <a:noFill/>
          <a:ln cap="flat">
            <a:noFill/>
          </a:ln>
        </p:spPr>
      </p:pic>
      <p:pic>
        <p:nvPicPr>
          <p:cNvPr id="9" name="Picture 8">
            <a:extLst>
              <a:ext uri="{FF2B5EF4-FFF2-40B4-BE49-F238E27FC236}">
                <a16:creationId xmlns:a16="http://schemas.microsoft.com/office/drawing/2014/main" id="{AEF00780-5F97-49EB-8407-AF905E077E7C}"/>
              </a:ext>
            </a:extLst>
          </p:cNvPr>
          <p:cNvPicPr>
            <a:picLocks noChangeAspect="1"/>
          </p:cNvPicPr>
          <p:nvPr/>
        </p:nvPicPr>
        <p:blipFill>
          <a:blip r:embed="rId7"/>
          <a:stretch>
            <a:fillRect/>
          </a:stretch>
        </p:blipFill>
        <p:spPr>
          <a:xfrm>
            <a:off x="4738411" y="1025234"/>
            <a:ext cx="2349121" cy="699223"/>
          </a:xfrm>
          <a:prstGeom prst="rect">
            <a:avLst/>
          </a:prstGeom>
          <a:noFill/>
          <a:ln cap="flat">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4">
    <p:spTree>
      <p:nvGrpSpPr>
        <p:cNvPr id="1" name=""/>
        <p:cNvGrpSpPr/>
        <p:nvPr/>
      </p:nvGrpSpPr>
      <p:grpSpPr>
        <a:xfrm>
          <a:off x="0" y="0"/>
          <a:ext cx="0" cy="0"/>
          <a:chOff x="0" y="0"/>
          <a:chExt cx="0" cy="0"/>
        </a:xfrm>
      </p:grpSpPr>
      <p:pic>
        <p:nvPicPr>
          <p:cNvPr id="2" name="Ink 4">
            <a:extLst>
              <a:ext uri="{FF2B5EF4-FFF2-40B4-BE49-F238E27FC236}">
                <a16:creationId xmlns:a16="http://schemas.microsoft.com/office/drawing/2014/main" id="{FF427996-FBAB-4361-BB13-DAF8552E87A9}"/>
              </a:ext>
            </a:extLst>
          </p:cNvPr>
          <p:cNvPicPr>
            <a:picLocks noChangeAspect="1"/>
          </p:cNvPicPr>
          <p:nvPr/>
        </p:nvPicPr>
        <p:blipFill>
          <a:blip r:embed="rId3"/>
          <a:stretch>
            <a:fillRect/>
          </a:stretch>
        </p:blipFill>
        <p:spPr>
          <a:xfrm>
            <a:off x="3494562" y="2012694"/>
            <a:ext cx="5623404" cy="1750015"/>
          </a:xfrm>
          <a:prstGeom prst="rect">
            <a:avLst/>
          </a:prstGeom>
          <a:noFill/>
          <a:ln cap="flat">
            <a:noFill/>
          </a:ln>
        </p:spPr>
      </p:pic>
      <p:pic>
        <p:nvPicPr>
          <p:cNvPr id="3" name="Ink 25">
            <a:extLst>
              <a:ext uri="{FF2B5EF4-FFF2-40B4-BE49-F238E27FC236}">
                <a16:creationId xmlns:a16="http://schemas.microsoft.com/office/drawing/2014/main" id="{200C4DCB-1A7A-49C5-AD55-928903FEBB9F}"/>
              </a:ext>
            </a:extLst>
          </p:cNvPr>
          <p:cNvPicPr>
            <a:picLocks noChangeAspect="1"/>
          </p:cNvPicPr>
          <p:nvPr/>
        </p:nvPicPr>
        <p:blipFill>
          <a:blip r:embed="rId4"/>
          <a:stretch>
            <a:fillRect/>
          </a:stretch>
        </p:blipFill>
        <p:spPr>
          <a:xfrm>
            <a:off x="8045576" y="3552462"/>
            <a:ext cx="31683" cy="31683"/>
          </a:xfrm>
          <a:prstGeom prst="rect">
            <a:avLst/>
          </a:prstGeom>
          <a:noFill/>
          <a:ln cap="flat">
            <a:noFill/>
          </a:ln>
        </p:spPr>
      </p:pic>
      <p:pic>
        <p:nvPicPr>
          <p:cNvPr id="4" name="Picture 3">
            <a:extLst>
              <a:ext uri="{FF2B5EF4-FFF2-40B4-BE49-F238E27FC236}">
                <a16:creationId xmlns:a16="http://schemas.microsoft.com/office/drawing/2014/main" id="{A550D242-BEE4-4FCD-8848-48A4464F9C7E}"/>
              </a:ext>
            </a:extLst>
          </p:cNvPr>
          <p:cNvPicPr>
            <a:picLocks noChangeAspect="1"/>
          </p:cNvPicPr>
          <p:nvPr/>
        </p:nvPicPr>
        <p:blipFill>
          <a:blip r:embed="rId5"/>
          <a:stretch>
            <a:fillRect/>
          </a:stretch>
        </p:blipFill>
        <p:spPr>
          <a:xfrm>
            <a:off x="1156350" y="407694"/>
            <a:ext cx="10287000" cy="6858000"/>
          </a:xfrm>
          <a:prstGeom prst="rect">
            <a:avLst/>
          </a:prstGeom>
          <a:noFill/>
          <a:ln cap="flat">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92">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451AF110-672E-4676-BF8B-AD5DD2CCFDE6}"/>
              </a:ext>
            </a:extLst>
          </p:cNvPr>
          <p:cNvPicPr>
            <a:picLocks noChangeAspect="1"/>
          </p:cNvPicPr>
          <p:nvPr/>
        </p:nvPicPr>
        <p:blipFill>
          <a:blip r:embed="rId3"/>
          <a:stretch>
            <a:fillRect/>
          </a:stretch>
        </p:blipFill>
        <p:spPr>
          <a:xfrm>
            <a:off x="4162101" y="1202838"/>
            <a:ext cx="7865988" cy="5243992"/>
          </a:xfrm>
          <a:prstGeom prst="rect">
            <a:avLst/>
          </a:prstGeom>
          <a:noFill/>
          <a:ln cap="flat">
            <a:noFill/>
          </a:ln>
        </p:spPr>
      </p:pic>
      <p:pic>
        <p:nvPicPr>
          <p:cNvPr id="3" name="Picture 2">
            <a:extLst>
              <a:ext uri="{FF2B5EF4-FFF2-40B4-BE49-F238E27FC236}">
                <a16:creationId xmlns:a16="http://schemas.microsoft.com/office/drawing/2014/main" id="{51D6B930-AC8F-484E-B759-BD698539A21A}"/>
              </a:ext>
            </a:extLst>
          </p:cNvPr>
          <p:cNvPicPr>
            <a:picLocks noChangeAspect="1"/>
          </p:cNvPicPr>
          <p:nvPr/>
        </p:nvPicPr>
        <p:blipFill>
          <a:blip r:embed="rId4"/>
          <a:stretch>
            <a:fillRect/>
          </a:stretch>
        </p:blipFill>
        <p:spPr>
          <a:xfrm>
            <a:off x="5474128" y="1070094"/>
            <a:ext cx="4763521" cy="949595"/>
          </a:xfrm>
          <a:prstGeom prst="rect">
            <a:avLst/>
          </a:prstGeom>
          <a:noFill/>
          <a:ln cap="flat">
            <a:noFill/>
          </a:ln>
        </p:spPr>
      </p:pic>
      <p:pic>
        <p:nvPicPr>
          <p:cNvPr id="4" name="Picture 1">
            <a:extLst>
              <a:ext uri="{FF2B5EF4-FFF2-40B4-BE49-F238E27FC236}">
                <a16:creationId xmlns:a16="http://schemas.microsoft.com/office/drawing/2014/main" id="{8A22564C-213A-4F8B-B3CA-45C8BB4BDDEE}"/>
              </a:ext>
            </a:extLst>
          </p:cNvPr>
          <p:cNvPicPr>
            <a:picLocks noChangeAspect="1"/>
          </p:cNvPicPr>
          <p:nvPr/>
        </p:nvPicPr>
        <p:blipFill>
          <a:blip r:embed="rId5"/>
          <a:stretch>
            <a:fillRect/>
          </a:stretch>
        </p:blipFill>
        <p:spPr>
          <a:xfrm>
            <a:off x="493154" y="1270339"/>
            <a:ext cx="4525054" cy="4108664"/>
          </a:xfrm>
          <a:prstGeom prst="rect">
            <a:avLst/>
          </a:prstGeom>
          <a:noFill/>
          <a:ln cap="flat">
            <a:noFill/>
          </a:ln>
        </p:spPr>
      </p:pic>
      <p:pic>
        <p:nvPicPr>
          <p:cNvPr id="5" name="Picture 5">
            <a:extLst>
              <a:ext uri="{FF2B5EF4-FFF2-40B4-BE49-F238E27FC236}">
                <a16:creationId xmlns:a16="http://schemas.microsoft.com/office/drawing/2014/main" id="{149EA7E0-0D20-466A-AC30-EB475819D482}"/>
              </a:ext>
            </a:extLst>
          </p:cNvPr>
          <p:cNvPicPr>
            <a:picLocks noChangeAspect="1"/>
          </p:cNvPicPr>
          <p:nvPr/>
        </p:nvPicPr>
        <p:blipFill>
          <a:blip r:embed="rId6"/>
          <a:stretch>
            <a:fillRect/>
          </a:stretch>
        </p:blipFill>
        <p:spPr>
          <a:xfrm>
            <a:off x="394527" y="1070094"/>
            <a:ext cx="4851641" cy="4400156"/>
          </a:xfrm>
          <a:prstGeom prst="rect">
            <a:avLst/>
          </a:prstGeom>
          <a:noFill/>
          <a:ln cap="flat">
            <a:noFill/>
          </a:ln>
        </p:spPr>
      </p:pic>
      <p:pic>
        <p:nvPicPr>
          <p:cNvPr id="6" name="Picture 6">
            <a:extLst>
              <a:ext uri="{FF2B5EF4-FFF2-40B4-BE49-F238E27FC236}">
                <a16:creationId xmlns:a16="http://schemas.microsoft.com/office/drawing/2014/main" id="{ED0BF184-1053-4DFD-9C98-EC033D17DC06}"/>
              </a:ext>
            </a:extLst>
          </p:cNvPr>
          <p:cNvPicPr>
            <a:picLocks noChangeAspect="1"/>
          </p:cNvPicPr>
          <p:nvPr/>
        </p:nvPicPr>
        <p:blipFill>
          <a:blip r:embed="rId7"/>
          <a:stretch>
            <a:fillRect/>
          </a:stretch>
        </p:blipFill>
        <p:spPr>
          <a:xfrm>
            <a:off x="166567" y="1070094"/>
            <a:ext cx="1425778" cy="1429627"/>
          </a:xfrm>
          <a:prstGeom prst="rect">
            <a:avLst/>
          </a:prstGeom>
          <a:noFill/>
          <a:ln cap="flat">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9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C214F4-07AA-4FAF-A29A-9CD24666511D}"/>
              </a:ext>
            </a:extLst>
          </p:cNvPr>
          <p:cNvPicPr>
            <a:picLocks noChangeAspect="1"/>
          </p:cNvPicPr>
          <p:nvPr/>
        </p:nvPicPr>
        <p:blipFill>
          <a:blip r:embed="rId3"/>
          <a:stretch>
            <a:fillRect/>
          </a:stretch>
        </p:blipFill>
        <p:spPr>
          <a:xfrm>
            <a:off x="295104" y="-42757"/>
            <a:ext cx="10287000" cy="6858000"/>
          </a:xfrm>
          <a:prstGeom prst="rect">
            <a:avLst/>
          </a:prstGeom>
          <a:noFill/>
          <a:ln cap="flat">
            <a:noFill/>
          </a:ln>
        </p:spPr>
      </p:pic>
      <p:pic>
        <p:nvPicPr>
          <p:cNvPr id="3" name="Picture 2">
            <a:extLst>
              <a:ext uri="{FF2B5EF4-FFF2-40B4-BE49-F238E27FC236}">
                <a16:creationId xmlns:a16="http://schemas.microsoft.com/office/drawing/2014/main" id="{D8CC4162-782C-499D-89CF-A6028C371C16}"/>
              </a:ext>
            </a:extLst>
          </p:cNvPr>
          <p:cNvPicPr>
            <a:picLocks noChangeAspect="1"/>
          </p:cNvPicPr>
          <p:nvPr/>
        </p:nvPicPr>
        <p:blipFill>
          <a:blip r:embed="rId4"/>
          <a:stretch>
            <a:fillRect/>
          </a:stretch>
        </p:blipFill>
        <p:spPr>
          <a:xfrm>
            <a:off x="6186711" y="3209214"/>
            <a:ext cx="526145" cy="375818"/>
          </a:xfrm>
          <a:prstGeom prst="rect">
            <a:avLst/>
          </a:prstGeom>
          <a:noFill/>
          <a:ln cap="flat">
            <a:noFill/>
          </a:ln>
        </p:spPr>
      </p:pic>
      <p:pic>
        <p:nvPicPr>
          <p:cNvPr id="4" name="Picture 3">
            <a:extLst>
              <a:ext uri="{FF2B5EF4-FFF2-40B4-BE49-F238E27FC236}">
                <a16:creationId xmlns:a16="http://schemas.microsoft.com/office/drawing/2014/main" id="{80780F97-7657-4205-B2DD-BDE8B539751B}"/>
              </a:ext>
            </a:extLst>
          </p:cNvPr>
          <p:cNvPicPr>
            <a:picLocks noChangeAspect="1"/>
          </p:cNvPicPr>
          <p:nvPr/>
        </p:nvPicPr>
        <p:blipFill>
          <a:blip r:embed="rId4"/>
          <a:stretch>
            <a:fillRect/>
          </a:stretch>
        </p:blipFill>
        <p:spPr>
          <a:xfrm>
            <a:off x="4986095" y="3386242"/>
            <a:ext cx="526145" cy="375818"/>
          </a:xfrm>
          <a:prstGeom prst="rect">
            <a:avLst/>
          </a:prstGeom>
          <a:noFill/>
          <a:ln cap="flat">
            <a:noFill/>
          </a:ln>
        </p:spPr>
      </p:pic>
      <p:pic>
        <p:nvPicPr>
          <p:cNvPr id="5" name="Picture 4">
            <a:extLst>
              <a:ext uri="{FF2B5EF4-FFF2-40B4-BE49-F238E27FC236}">
                <a16:creationId xmlns:a16="http://schemas.microsoft.com/office/drawing/2014/main" id="{D990253C-60FE-4754-86FD-CF1E21DC3ECF}"/>
              </a:ext>
            </a:extLst>
          </p:cNvPr>
          <p:cNvPicPr>
            <a:picLocks noChangeAspect="1"/>
          </p:cNvPicPr>
          <p:nvPr/>
        </p:nvPicPr>
        <p:blipFill>
          <a:blip r:embed="rId4"/>
          <a:stretch>
            <a:fillRect/>
          </a:stretch>
        </p:blipFill>
        <p:spPr>
          <a:xfrm>
            <a:off x="4986095" y="2985790"/>
            <a:ext cx="526145" cy="375818"/>
          </a:xfrm>
          <a:prstGeom prst="rect">
            <a:avLst/>
          </a:prstGeom>
          <a:noFill/>
          <a:ln cap="flat">
            <a:noFill/>
          </a:ln>
        </p:spPr>
      </p:pic>
      <p:pic>
        <p:nvPicPr>
          <p:cNvPr id="6" name="Picture 6">
            <a:extLst>
              <a:ext uri="{FF2B5EF4-FFF2-40B4-BE49-F238E27FC236}">
                <a16:creationId xmlns:a16="http://schemas.microsoft.com/office/drawing/2014/main" id="{447187B1-14A1-42E6-8B42-77C3CD8284A3}"/>
              </a:ext>
            </a:extLst>
          </p:cNvPr>
          <p:cNvPicPr>
            <a:picLocks noChangeAspect="1"/>
          </p:cNvPicPr>
          <p:nvPr/>
        </p:nvPicPr>
        <p:blipFill>
          <a:blip r:embed="rId5"/>
          <a:stretch>
            <a:fillRect/>
          </a:stretch>
        </p:blipFill>
        <p:spPr>
          <a:xfrm rot="10799991">
            <a:off x="4614958" y="2799929"/>
            <a:ext cx="482858" cy="322472"/>
          </a:xfrm>
          <a:prstGeom prst="rect">
            <a:avLst/>
          </a:prstGeom>
          <a:noFill/>
          <a:ln cap="flat">
            <a:noFill/>
          </a:ln>
        </p:spPr>
      </p:pic>
      <p:pic>
        <p:nvPicPr>
          <p:cNvPr id="7" name="Picture 7">
            <a:extLst>
              <a:ext uri="{FF2B5EF4-FFF2-40B4-BE49-F238E27FC236}">
                <a16:creationId xmlns:a16="http://schemas.microsoft.com/office/drawing/2014/main" id="{078CE97B-00DE-4E81-9D08-F9E62681227C}"/>
              </a:ext>
            </a:extLst>
          </p:cNvPr>
          <p:cNvPicPr>
            <a:picLocks noChangeAspect="1"/>
          </p:cNvPicPr>
          <p:nvPr/>
        </p:nvPicPr>
        <p:blipFill>
          <a:blip r:embed="rId5"/>
          <a:stretch>
            <a:fillRect/>
          </a:stretch>
        </p:blipFill>
        <p:spPr>
          <a:xfrm rot="10799991">
            <a:off x="4614958" y="3361618"/>
            <a:ext cx="482858" cy="322472"/>
          </a:xfrm>
          <a:prstGeom prst="rect">
            <a:avLst/>
          </a:prstGeom>
          <a:noFill/>
          <a:ln cap="flat">
            <a:noFill/>
          </a:ln>
        </p:spPr>
      </p:pic>
      <p:pic>
        <p:nvPicPr>
          <p:cNvPr id="8" name="Picture 5">
            <a:extLst>
              <a:ext uri="{FF2B5EF4-FFF2-40B4-BE49-F238E27FC236}">
                <a16:creationId xmlns:a16="http://schemas.microsoft.com/office/drawing/2014/main" id="{7617B00F-131D-4ABD-8382-B51E5F6E056F}"/>
              </a:ext>
            </a:extLst>
          </p:cNvPr>
          <p:cNvPicPr>
            <a:picLocks noChangeAspect="1"/>
          </p:cNvPicPr>
          <p:nvPr/>
        </p:nvPicPr>
        <p:blipFill>
          <a:blip r:embed="rId6"/>
          <a:stretch>
            <a:fillRect/>
          </a:stretch>
        </p:blipFill>
        <p:spPr>
          <a:xfrm rot="10799991" flipH="1">
            <a:off x="5835847" y="2583225"/>
            <a:ext cx="525962" cy="325645"/>
          </a:xfrm>
          <a:prstGeom prst="rect">
            <a:avLst/>
          </a:prstGeom>
          <a:noFill/>
          <a:ln cap="flat">
            <a:noFill/>
          </a:ln>
        </p:spPr>
      </p:pic>
      <p:pic>
        <p:nvPicPr>
          <p:cNvPr id="9" name="Picture 8">
            <a:extLst>
              <a:ext uri="{FF2B5EF4-FFF2-40B4-BE49-F238E27FC236}">
                <a16:creationId xmlns:a16="http://schemas.microsoft.com/office/drawing/2014/main" id="{77B5F2A1-3C70-4FC4-8305-33CC87D71961}"/>
              </a:ext>
            </a:extLst>
          </p:cNvPr>
          <p:cNvPicPr>
            <a:picLocks noChangeAspect="1"/>
          </p:cNvPicPr>
          <p:nvPr/>
        </p:nvPicPr>
        <p:blipFill>
          <a:blip r:embed="rId7"/>
          <a:stretch>
            <a:fillRect/>
          </a:stretch>
        </p:blipFill>
        <p:spPr>
          <a:xfrm>
            <a:off x="6712857" y="3526630"/>
            <a:ext cx="549408" cy="360072"/>
          </a:xfrm>
          <a:prstGeom prst="rect">
            <a:avLst/>
          </a:prstGeom>
          <a:noFill/>
          <a:ln cap="flat">
            <a:noFill/>
          </a:ln>
        </p:spPr>
      </p:pic>
      <p:pic>
        <p:nvPicPr>
          <p:cNvPr id="10" name="Picture 9">
            <a:extLst>
              <a:ext uri="{FF2B5EF4-FFF2-40B4-BE49-F238E27FC236}">
                <a16:creationId xmlns:a16="http://schemas.microsoft.com/office/drawing/2014/main" id="{C87C928C-27B7-4FB1-A255-D21F1BC91DE8}"/>
              </a:ext>
            </a:extLst>
          </p:cNvPr>
          <p:cNvPicPr>
            <a:picLocks noChangeAspect="1"/>
          </p:cNvPicPr>
          <p:nvPr/>
        </p:nvPicPr>
        <p:blipFill>
          <a:blip r:embed="rId7"/>
          <a:stretch>
            <a:fillRect/>
          </a:stretch>
        </p:blipFill>
        <p:spPr>
          <a:xfrm>
            <a:off x="6950711" y="3074057"/>
            <a:ext cx="549408" cy="360072"/>
          </a:xfrm>
          <a:prstGeom prst="rect">
            <a:avLst/>
          </a:prstGeom>
          <a:noFill/>
          <a:ln cap="flat">
            <a:noFill/>
          </a:ln>
        </p:spPr>
      </p:pic>
      <p:pic>
        <p:nvPicPr>
          <p:cNvPr id="11" name="Picture 10">
            <a:extLst>
              <a:ext uri="{FF2B5EF4-FFF2-40B4-BE49-F238E27FC236}">
                <a16:creationId xmlns:a16="http://schemas.microsoft.com/office/drawing/2014/main" id="{05F66E2D-7A83-40FD-A2CD-416456F93952}"/>
              </a:ext>
            </a:extLst>
          </p:cNvPr>
          <p:cNvPicPr>
            <a:picLocks noChangeAspect="1"/>
          </p:cNvPicPr>
          <p:nvPr/>
        </p:nvPicPr>
        <p:blipFill>
          <a:blip r:embed="rId7"/>
          <a:stretch>
            <a:fillRect/>
          </a:stretch>
        </p:blipFill>
        <p:spPr>
          <a:xfrm>
            <a:off x="6849267" y="2619893"/>
            <a:ext cx="549408" cy="360072"/>
          </a:xfrm>
          <a:prstGeom prst="rect">
            <a:avLst/>
          </a:prstGeom>
          <a:noFill/>
          <a:ln cap="flat">
            <a:noFill/>
          </a:ln>
        </p:spPr>
      </p:pic>
      <p:pic>
        <p:nvPicPr>
          <p:cNvPr id="12" name="Picture 11">
            <a:extLst>
              <a:ext uri="{FF2B5EF4-FFF2-40B4-BE49-F238E27FC236}">
                <a16:creationId xmlns:a16="http://schemas.microsoft.com/office/drawing/2014/main" id="{4C2EFD16-205B-4755-B3A0-07D9BF868C02}"/>
              </a:ext>
            </a:extLst>
          </p:cNvPr>
          <p:cNvPicPr>
            <a:picLocks noChangeAspect="1"/>
          </p:cNvPicPr>
          <p:nvPr/>
        </p:nvPicPr>
        <p:blipFill>
          <a:blip r:embed="rId8"/>
          <a:stretch>
            <a:fillRect/>
          </a:stretch>
        </p:blipFill>
        <p:spPr>
          <a:xfrm>
            <a:off x="4738411" y="1025234"/>
            <a:ext cx="2349121" cy="699223"/>
          </a:xfrm>
          <a:prstGeom prst="rect">
            <a:avLst/>
          </a:prstGeom>
          <a:noFill/>
          <a:ln cap="flat">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94">
    <p:spTree>
      <p:nvGrpSpPr>
        <p:cNvPr id="1" name=""/>
        <p:cNvGrpSpPr/>
        <p:nvPr/>
      </p:nvGrpSpPr>
      <p:grpSpPr>
        <a:xfrm>
          <a:off x="0" y="0"/>
          <a:ext cx="0" cy="0"/>
          <a:chOff x="0" y="0"/>
          <a:chExt cx="0" cy="0"/>
        </a:xfrm>
      </p:grpSpPr>
      <p:pic>
        <p:nvPicPr>
          <p:cNvPr id="2" name="Ink 6">
            <a:extLst>
              <a:ext uri="{FF2B5EF4-FFF2-40B4-BE49-F238E27FC236}">
                <a16:creationId xmlns:a16="http://schemas.microsoft.com/office/drawing/2014/main" id="{B1755361-D39C-4BCA-B08E-91CE85DB97F5}"/>
              </a:ext>
            </a:extLst>
          </p:cNvPr>
          <p:cNvPicPr>
            <a:picLocks noChangeAspect="1"/>
          </p:cNvPicPr>
          <p:nvPr/>
        </p:nvPicPr>
        <p:blipFill>
          <a:blip r:embed="rId3"/>
          <a:stretch>
            <a:fillRect/>
          </a:stretch>
        </p:blipFill>
        <p:spPr>
          <a:xfrm>
            <a:off x="611102" y="-2374998"/>
            <a:ext cx="6511469" cy="2246397"/>
          </a:xfrm>
          <a:prstGeom prst="rect">
            <a:avLst/>
          </a:prstGeom>
          <a:noFill/>
          <a:ln cap="flat">
            <a:noFill/>
          </a:ln>
        </p:spPr>
      </p:pic>
      <p:pic>
        <p:nvPicPr>
          <p:cNvPr id="3" name="Picture 17">
            <a:extLst>
              <a:ext uri="{FF2B5EF4-FFF2-40B4-BE49-F238E27FC236}">
                <a16:creationId xmlns:a16="http://schemas.microsoft.com/office/drawing/2014/main" id="{EC0BE56E-241B-442A-92D4-82502ACD4F81}"/>
              </a:ext>
            </a:extLst>
          </p:cNvPr>
          <p:cNvPicPr>
            <a:picLocks noChangeAspect="1"/>
          </p:cNvPicPr>
          <p:nvPr/>
        </p:nvPicPr>
        <p:blipFill>
          <a:blip r:embed="rId4"/>
          <a:stretch>
            <a:fillRect/>
          </a:stretch>
        </p:blipFill>
        <p:spPr>
          <a:xfrm>
            <a:off x="689814" y="1055574"/>
            <a:ext cx="4669831" cy="4414787"/>
          </a:xfrm>
          <a:prstGeom prst="rect">
            <a:avLst/>
          </a:prstGeom>
          <a:noFill/>
          <a:ln cap="flat">
            <a:noFill/>
          </a:ln>
        </p:spPr>
      </p:pic>
      <p:pic>
        <p:nvPicPr>
          <p:cNvPr id="4" name="Picture 18">
            <a:extLst>
              <a:ext uri="{FF2B5EF4-FFF2-40B4-BE49-F238E27FC236}">
                <a16:creationId xmlns:a16="http://schemas.microsoft.com/office/drawing/2014/main" id="{9CFBFFC0-2340-47A3-9656-F863A5B97915}"/>
              </a:ext>
            </a:extLst>
          </p:cNvPr>
          <p:cNvPicPr>
            <a:picLocks noChangeAspect="1"/>
          </p:cNvPicPr>
          <p:nvPr/>
        </p:nvPicPr>
        <p:blipFill>
          <a:blip r:embed="rId5"/>
          <a:stretch>
            <a:fillRect/>
          </a:stretch>
        </p:blipFill>
        <p:spPr>
          <a:xfrm>
            <a:off x="5565605" y="1852867"/>
            <a:ext cx="6417853" cy="2639068"/>
          </a:xfrm>
          <a:prstGeom prst="rect">
            <a:avLst/>
          </a:prstGeom>
          <a:noFill/>
          <a:ln cap="flat">
            <a:noFill/>
          </a:ln>
        </p:spPr>
      </p:pic>
      <p:pic>
        <p:nvPicPr>
          <p:cNvPr id="5" name="Picture 19">
            <a:extLst>
              <a:ext uri="{FF2B5EF4-FFF2-40B4-BE49-F238E27FC236}">
                <a16:creationId xmlns:a16="http://schemas.microsoft.com/office/drawing/2014/main" id="{75B385D5-5A96-4632-9AAC-982C45B574D2}"/>
              </a:ext>
            </a:extLst>
          </p:cNvPr>
          <p:cNvPicPr>
            <a:picLocks noChangeAspect="1"/>
          </p:cNvPicPr>
          <p:nvPr/>
        </p:nvPicPr>
        <p:blipFill>
          <a:blip r:embed="rId6"/>
          <a:stretch>
            <a:fillRect/>
          </a:stretch>
        </p:blipFill>
        <p:spPr>
          <a:xfrm>
            <a:off x="5359645" y="565428"/>
            <a:ext cx="5157536" cy="1189908"/>
          </a:xfrm>
          <a:prstGeom prst="rect">
            <a:avLst/>
          </a:prstGeom>
          <a:noFill/>
          <a:ln cap="flat">
            <a:noFill/>
          </a:ln>
        </p:spPr>
      </p:pic>
      <p:pic>
        <p:nvPicPr>
          <p:cNvPr id="6" name="Picture 5">
            <a:extLst>
              <a:ext uri="{FF2B5EF4-FFF2-40B4-BE49-F238E27FC236}">
                <a16:creationId xmlns:a16="http://schemas.microsoft.com/office/drawing/2014/main" id="{E92ACEF8-3BD2-410A-8FBC-880236720981}"/>
              </a:ext>
            </a:extLst>
          </p:cNvPr>
          <p:cNvPicPr>
            <a:picLocks noChangeAspect="1"/>
          </p:cNvPicPr>
          <p:nvPr/>
        </p:nvPicPr>
        <p:blipFill>
          <a:blip r:embed="rId7"/>
          <a:stretch>
            <a:fillRect/>
          </a:stretch>
        </p:blipFill>
        <p:spPr>
          <a:xfrm>
            <a:off x="726728" y="1160382"/>
            <a:ext cx="4735897" cy="4532726"/>
          </a:xfrm>
          <a:prstGeom prst="rect">
            <a:avLst/>
          </a:prstGeom>
          <a:noFill/>
          <a:ln cap="flat">
            <a:noFill/>
          </a:ln>
        </p:spPr>
      </p:pic>
      <p:pic>
        <p:nvPicPr>
          <p:cNvPr id="7" name="Ink 7">
            <a:extLst>
              <a:ext uri="{FF2B5EF4-FFF2-40B4-BE49-F238E27FC236}">
                <a16:creationId xmlns:a16="http://schemas.microsoft.com/office/drawing/2014/main" id="{F5F7D896-7A53-4DB2-8547-1E2BF36C47CC}"/>
              </a:ext>
            </a:extLst>
          </p:cNvPr>
          <p:cNvPicPr>
            <a:picLocks noChangeAspect="1"/>
          </p:cNvPicPr>
          <p:nvPr/>
        </p:nvPicPr>
        <p:blipFill>
          <a:blip r:embed="rId8"/>
          <a:stretch>
            <a:fillRect/>
          </a:stretch>
        </p:blipFill>
        <p:spPr>
          <a:xfrm>
            <a:off x="6419417" y="6431971"/>
            <a:ext cx="12755" cy="12755"/>
          </a:xfrm>
          <a:prstGeom prst="rect">
            <a:avLst/>
          </a:prstGeom>
          <a:noFill/>
          <a:ln cap="flat">
            <a:noFill/>
          </a:ln>
        </p:spPr>
      </p:pic>
      <p:pic>
        <p:nvPicPr>
          <p:cNvPr id="8" name="Picture 8">
            <a:extLst>
              <a:ext uri="{FF2B5EF4-FFF2-40B4-BE49-F238E27FC236}">
                <a16:creationId xmlns:a16="http://schemas.microsoft.com/office/drawing/2014/main" id="{30149CD0-B823-43E0-B79E-62E81AA33D13}"/>
              </a:ext>
            </a:extLst>
          </p:cNvPr>
          <p:cNvPicPr>
            <a:picLocks noChangeAspect="1"/>
          </p:cNvPicPr>
          <p:nvPr/>
        </p:nvPicPr>
        <p:blipFill>
          <a:blip r:embed="rId9"/>
          <a:stretch>
            <a:fillRect/>
          </a:stretch>
        </p:blipFill>
        <p:spPr>
          <a:xfrm>
            <a:off x="445020" y="1160382"/>
            <a:ext cx="1425778" cy="1429627"/>
          </a:xfrm>
          <a:prstGeom prst="rect">
            <a:avLst/>
          </a:prstGeom>
          <a:noFill/>
          <a:ln cap="flat">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96">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1D4D84-60E1-46B1-9ED7-EFA9C19F2134}"/>
              </a:ext>
            </a:extLst>
          </p:cNvPr>
          <p:cNvPicPr>
            <a:picLocks noChangeAspect="1"/>
          </p:cNvPicPr>
          <p:nvPr/>
        </p:nvPicPr>
        <p:blipFill>
          <a:blip r:embed="rId3"/>
          <a:stretch>
            <a:fillRect/>
          </a:stretch>
        </p:blipFill>
        <p:spPr>
          <a:xfrm>
            <a:off x="295104" y="-42757"/>
            <a:ext cx="10287000" cy="6858000"/>
          </a:xfrm>
          <a:prstGeom prst="rect">
            <a:avLst/>
          </a:prstGeom>
          <a:noFill/>
          <a:ln cap="flat">
            <a:noFill/>
          </a:ln>
        </p:spPr>
      </p:pic>
      <p:pic>
        <p:nvPicPr>
          <p:cNvPr id="3" name="Picture 2">
            <a:extLst>
              <a:ext uri="{FF2B5EF4-FFF2-40B4-BE49-F238E27FC236}">
                <a16:creationId xmlns:a16="http://schemas.microsoft.com/office/drawing/2014/main" id="{9AF89B06-6E91-414F-ACF3-4BD820ADE0CE}"/>
              </a:ext>
            </a:extLst>
          </p:cNvPr>
          <p:cNvPicPr>
            <a:picLocks noChangeAspect="1"/>
          </p:cNvPicPr>
          <p:nvPr/>
        </p:nvPicPr>
        <p:blipFill>
          <a:blip r:embed="rId4"/>
          <a:stretch>
            <a:fillRect/>
          </a:stretch>
        </p:blipFill>
        <p:spPr>
          <a:xfrm>
            <a:off x="6186711" y="3209214"/>
            <a:ext cx="526145" cy="375818"/>
          </a:xfrm>
          <a:prstGeom prst="rect">
            <a:avLst/>
          </a:prstGeom>
          <a:noFill/>
          <a:ln cap="flat">
            <a:noFill/>
          </a:ln>
        </p:spPr>
      </p:pic>
      <p:pic>
        <p:nvPicPr>
          <p:cNvPr id="4" name="Picture 3">
            <a:extLst>
              <a:ext uri="{FF2B5EF4-FFF2-40B4-BE49-F238E27FC236}">
                <a16:creationId xmlns:a16="http://schemas.microsoft.com/office/drawing/2014/main" id="{D0644820-A82E-4C46-B33C-708311AAEFBC}"/>
              </a:ext>
            </a:extLst>
          </p:cNvPr>
          <p:cNvPicPr>
            <a:picLocks noChangeAspect="1"/>
          </p:cNvPicPr>
          <p:nvPr/>
        </p:nvPicPr>
        <p:blipFill>
          <a:blip r:embed="rId4"/>
          <a:stretch>
            <a:fillRect/>
          </a:stretch>
        </p:blipFill>
        <p:spPr>
          <a:xfrm>
            <a:off x="4986095" y="3386242"/>
            <a:ext cx="526145" cy="375818"/>
          </a:xfrm>
          <a:prstGeom prst="rect">
            <a:avLst/>
          </a:prstGeom>
          <a:noFill/>
          <a:ln cap="flat">
            <a:noFill/>
          </a:ln>
        </p:spPr>
      </p:pic>
      <p:pic>
        <p:nvPicPr>
          <p:cNvPr id="5" name="Picture 4">
            <a:extLst>
              <a:ext uri="{FF2B5EF4-FFF2-40B4-BE49-F238E27FC236}">
                <a16:creationId xmlns:a16="http://schemas.microsoft.com/office/drawing/2014/main" id="{7B7F478A-B315-41FC-AA48-9A20E1A4E6D3}"/>
              </a:ext>
            </a:extLst>
          </p:cNvPr>
          <p:cNvPicPr>
            <a:picLocks noChangeAspect="1"/>
          </p:cNvPicPr>
          <p:nvPr/>
        </p:nvPicPr>
        <p:blipFill>
          <a:blip r:embed="rId4"/>
          <a:stretch>
            <a:fillRect/>
          </a:stretch>
        </p:blipFill>
        <p:spPr>
          <a:xfrm>
            <a:off x="4986095" y="2985790"/>
            <a:ext cx="526145" cy="375818"/>
          </a:xfrm>
          <a:prstGeom prst="rect">
            <a:avLst/>
          </a:prstGeom>
          <a:noFill/>
          <a:ln cap="flat">
            <a:noFill/>
          </a:ln>
        </p:spPr>
      </p:pic>
      <p:pic>
        <p:nvPicPr>
          <p:cNvPr id="6" name="Picture 6">
            <a:extLst>
              <a:ext uri="{FF2B5EF4-FFF2-40B4-BE49-F238E27FC236}">
                <a16:creationId xmlns:a16="http://schemas.microsoft.com/office/drawing/2014/main" id="{E43C7218-42E2-4D36-93C7-6E82021DC199}"/>
              </a:ext>
            </a:extLst>
          </p:cNvPr>
          <p:cNvPicPr>
            <a:picLocks noChangeAspect="1"/>
          </p:cNvPicPr>
          <p:nvPr/>
        </p:nvPicPr>
        <p:blipFill>
          <a:blip r:embed="rId5"/>
          <a:stretch>
            <a:fillRect/>
          </a:stretch>
        </p:blipFill>
        <p:spPr>
          <a:xfrm rot="10799991">
            <a:off x="4614958" y="2799929"/>
            <a:ext cx="482858" cy="322472"/>
          </a:xfrm>
          <a:prstGeom prst="rect">
            <a:avLst/>
          </a:prstGeom>
          <a:noFill/>
          <a:ln cap="flat">
            <a:noFill/>
          </a:ln>
        </p:spPr>
      </p:pic>
      <p:pic>
        <p:nvPicPr>
          <p:cNvPr id="7" name="Picture 7">
            <a:extLst>
              <a:ext uri="{FF2B5EF4-FFF2-40B4-BE49-F238E27FC236}">
                <a16:creationId xmlns:a16="http://schemas.microsoft.com/office/drawing/2014/main" id="{C96C358D-39EA-4175-B2D3-AFB6E905615A}"/>
              </a:ext>
            </a:extLst>
          </p:cNvPr>
          <p:cNvPicPr>
            <a:picLocks noChangeAspect="1"/>
          </p:cNvPicPr>
          <p:nvPr/>
        </p:nvPicPr>
        <p:blipFill>
          <a:blip r:embed="rId5"/>
          <a:stretch>
            <a:fillRect/>
          </a:stretch>
        </p:blipFill>
        <p:spPr>
          <a:xfrm rot="10799991">
            <a:off x="4614958" y="3361618"/>
            <a:ext cx="482858" cy="322472"/>
          </a:xfrm>
          <a:prstGeom prst="rect">
            <a:avLst/>
          </a:prstGeom>
          <a:noFill/>
          <a:ln cap="flat">
            <a:noFill/>
          </a:ln>
        </p:spPr>
      </p:pic>
      <p:pic>
        <p:nvPicPr>
          <p:cNvPr id="8" name="Picture 5">
            <a:extLst>
              <a:ext uri="{FF2B5EF4-FFF2-40B4-BE49-F238E27FC236}">
                <a16:creationId xmlns:a16="http://schemas.microsoft.com/office/drawing/2014/main" id="{C3E95790-4833-4B2D-82FC-86BB25B20BDF}"/>
              </a:ext>
            </a:extLst>
          </p:cNvPr>
          <p:cNvPicPr>
            <a:picLocks noChangeAspect="1"/>
          </p:cNvPicPr>
          <p:nvPr/>
        </p:nvPicPr>
        <p:blipFill>
          <a:blip r:embed="rId6"/>
          <a:stretch>
            <a:fillRect/>
          </a:stretch>
        </p:blipFill>
        <p:spPr>
          <a:xfrm rot="10799991" flipH="1">
            <a:off x="5835847" y="2583225"/>
            <a:ext cx="525962" cy="325645"/>
          </a:xfrm>
          <a:prstGeom prst="rect">
            <a:avLst/>
          </a:prstGeom>
          <a:noFill/>
          <a:ln cap="flat">
            <a:noFill/>
          </a:ln>
        </p:spPr>
      </p:pic>
      <p:pic>
        <p:nvPicPr>
          <p:cNvPr id="9" name="Picture 8">
            <a:extLst>
              <a:ext uri="{FF2B5EF4-FFF2-40B4-BE49-F238E27FC236}">
                <a16:creationId xmlns:a16="http://schemas.microsoft.com/office/drawing/2014/main" id="{73E89334-D4B4-4D75-9FE0-8D091C11711D}"/>
              </a:ext>
            </a:extLst>
          </p:cNvPr>
          <p:cNvPicPr>
            <a:picLocks noChangeAspect="1"/>
          </p:cNvPicPr>
          <p:nvPr/>
        </p:nvPicPr>
        <p:blipFill>
          <a:blip r:embed="rId7"/>
          <a:stretch>
            <a:fillRect/>
          </a:stretch>
        </p:blipFill>
        <p:spPr>
          <a:xfrm>
            <a:off x="6712857" y="3526630"/>
            <a:ext cx="549408" cy="360072"/>
          </a:xfrm>
          <a:prstGeom prst="rect">
            <a:avLst/>
          </a:prstGeom>
          <a:noFill/>
          <a:ln cap="flat">
            <a:noFill/>
          </a:ln>
        </p:spPr>
      </p:pic>
      <p:pic>
        <p:nvPicPr>
          <p:cNvPr id="10" name="Picture 9">
            <a:extLst>
              <a:ext uri="{FF2B5EF4-FFF2-40B4-BE49-F238E27FC236}">
                <a16:creationId xmlns:a16="http://schemas.microsoft.com/office/drawing/2014/main" id="{B7AEC28A-2450-453F-9A59-7DB37E574B4C}"/>
              </a:ext>
            </a:extLst>
          </p:cNvPr>
          <p:cNvPicPr>
            <a:picLocks noChangeAspect="1"/>
          </p:cNvPicPr>
          <p:nvPr/>
        </p:nvPicPr>
        <p:blipFill>
          <a:blip r:embed="rId7"/>
          <a:stretch>
            <a:fillRect/>
          </a:stretch>
        </p:blipFill>
        <p:spPr>
          <a:xfrm>
            <a:off x="6950711" y="3074057"/>
            <a:ext cx="549408" cy="360072"/>
          </a:xfrm>
          <a:prstGeom prst="rect">
            <a:avLst/>
          </a:prstGeom>
          <a:noFill/>
          <a:ln cap="flat">
            <a:noFill/>
          </a:ln>
        </p:spPr>
      </p:pic>
      <p:pic>
        <p:nvPicPr>
          <p:cNvPr id="11" name="Picture 10">
            <a:extLst>
              <a:ext uri="{FF2B5EF4-FFF2-40B4-BE49-F238E27FC236}">
                <a16:creationId xmlns:a16="http://schemas.microsoft.com/office/drawing/2014/main" id="{CD427945-4A51-41B0-9A25-7BC9DF1C8DCF}"/>
              </a:ext>
            </a:extLst>
          </p:cNvPr>
          <p:cNvPicPr>
            <a:picLocks noChangeAspect="1"/>
          </p:cNvPicPr>
          <p:nvPr/>
        </p:nvPicPr>
        <p:blipFill>
          <a:blip r:embed="rId7"/>
          <a:stretch>
            <a:fillRect/>
          </a:stretch>
        </p:blipFill>
        <p:spPr>
          <a:xfrm>
            <a:off x="6849267" y="2619893"/>
            <a:ext cx="549408" cy="360072"/>
          </a:xfrm>
          <a:prstGeom prst="rect">
            <a:avLst/>
          </a:prstGeom>
          <a:noFill/>
          <a:ln cap="flat">
            <a:noFill/>
          </a:ln>
        </p:spPr>
      </p:pic>
      <p:pic>
        <p:nvPicPr>
          <p:cNvPr id="12" name="Picture 12">
            <a:extLst>
              <a:ext uri="{FF2B5EF4-FFF2-40B4-BE49-F238E27FC236}">
                <a16:creationId xmlns:a16="http://schemas.microsoft.com/office/drawing/2014/main" id="{D1715075-06E9-4C42-9809-79037983AB83}"/>
              </a:ext>
            </a:extLst>
          </p:cNvPr>
          <p:cNvPicPr>
            <a:picLocks noChangeAspect="1"/>
          </p:cNvPicPr>
          <p:nvPr/>
        </p:nvPicPr>
        <p:blipFill>
          <a:blip r:embed="rId8"/>
          <a:stretch>
            <a:fillRect/>
          </a:stretch>
        </p:blipFill>
        <p:spPr>
          <a:xfrm>
            <a:off x="4883764" y="2493742"/>
            <a:ext cx="585901" cy="385163"/>
          </a:xfrm>
          <a:prstGeom prst="rect">
            <a:avLst/>
          </a:prstGeom>
          <a:noFill/>
          <a:ln cap="flat">
            <a:noFill/>
          </a:ln>
        </p:spPr>
      </p:pic>
      <p:pic>
        <p:nvPicPr>
          <p:cNvPr id="13" name="Picture 14">
            <a:extLst>
              <a:ext uri="{FF2B5EF4-FFF2-40B4-BE49-F238E27FC236}">
                <a16:creationId xmlns:a16="http://schemas.microsoft.com/office/drawing/2014/main" id="{2ED061A6-AE2F-4B8C-9414-88CF3D5DEF66}"/>
              </a:ext>
            </a:extLst>
          </p:cNvPr>
          <p:cNvPicPr>
            <a:picLocks noChangeAspect="1"/>
          </p:cNvPicPr>
          <p:nvPr/>
        </p:nvPicPr>
        <p:blipFill>
          <a:blip r:embed="rId8"/>
          <a:stretch>
            <a:fillRect/>
          </a:stretch>
        </p:blipFill>
        <p:spPr>
          <a:xfrm>
            <a:off x="3876891" y="2334417"/>
            <a:ext cx="585901" cy="385163"/>
          </a:xfrm>
          <a:prstGeom prst="rect">
            <a:avLst/>
          </a:prstGeom>
          <a:noFill/>
          <a:ln cap="flat">
            <a:noFill/>
          </a:ln>
        </p:spPr>
      </p:pic>
      <p:pic>
        <p:nvPicPr>
          <p:cNvPr id="14" name="Picture 13">
            <a:extLst>
              <a:ext uri="{FF2B5EF4-FFF2-40B4-BE49-F238E27FC236}">
                <a16:creationId xmlns:a16="http://schemas.microsoft.com/office/drawing/2014/main" id="{35606FC2-4450-4463-AB4C-B6BDDF617E70}"/>
              </a:ext>
            </a:extLst>
          </p:cNvPr>
          <p:cNvPicPr>
            <a:picLocks noChangeAspect="1"/>
          </p:cNvPicPr>
          <p:nvPr/>
        </p:nvPicPr>
        <p:blipFill>
          <a:blip r:embed="rId8"/>
          <a:stretch>
            <a:fillRect/>
          </a:stretch>
        </p:blipFill>
        <p:spPr>
          <a:xfrm>
            <a:off x="7233736" y="2337590"/>
            <a:ext cx="585901" cy="385163"/>
          </a:xfrm>
          <a:prstGeom prst="rect">
            <a:avLst/>
          </a:prstGeom>
          <a:noFill/>
          <a:ln cap="flat">
            <a:noFill/>
          </a:ln>
        </p:spPr>
      </p:pic>
      <p:pic>
        <p:nvPicPr>
          <p:cNvPr id="15" name="Picture 11">
            <a:extLst>
              <a:ext uri="{FF2B5EF4-FFF2-40B4-BE49-F238E27FC236}">
                <a16:creationId xmlns:a16="http://schemas.microsoft.com/office/drawing/2014/main" id="{7D38BB8A-15CD-4288-A9D6-5C7D8279A03F}"/>
              </a:ext>
            </a:extLst>
          </p:cNvPr>
          <p:cNvPicPr>
            <a:picLocks noChangeAspect="1"/>
          </p:cNvPicPr>
          <p:nvPr/>
        </p:nvPicPr>
        <p:blipFill>
          <a:blip r:embed="rId8"/>
          <a:stretch>
            <a:fillRect/>
          </a:stretch>
        </p:blipFill>
        <p:spPr>
          <a:xfrm>
            <a:off x="4145734" y="2517544"/>
            <a:ext cx="585901" cy="385163"/>
          </a:xfrm>
          <a:prstGeom prst="rect">
            <a:avLst/>
          </a:prstGeom>
          <a:noFill/>
          <a:ln cap="flat">
            <a:noFill/>
          </a:ln>
        </p:spPr>
      </p:pic>
      <p:pic>
        <p:nvPicPr>
          <p:cNvPr id="16" name="Picture 15">
            <a:extLst>
              <a:ext uri="{FF2B5EF4-FFF2-40B4-BE49-F238E27FC236}">
                <a16:creationId xmlns:a16="http://schemas.microsoft.com/office/drawing/2014/main" id="{01866FB1-D28E-4BC6-A4FB-5CF10E717399}"/>
              </a:ext>
            </a:extLst>
          </p:cNvPr>
          <p:cNvPicPr>
            <a:picLocks noChangeAspect="1"/>
          </p:cNvPicPr>
          <p:nvPr/>
        </p:nvPicPr>
        <p:blipFill>
          <a:blip r:embed="rId9"/>
          <a:stretch>
            <a:fillRect/>
          </a:stretch>
        </p:blipFill>
        <p:spPr>
          <a:xfrm>
            <a:off x="4738411" y="1025234"/>
            <a:ext cx="2349121" cy="699223"/>
          </a:xfrm>
          <a:prstGeom prst="rect">
            <a:avLst/>
          </a:prstGeom>
          <a:noFill/>
          <a:ln cap="flat">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120">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668D68-7503-45F1-BD9F-16F166593241}"/>
              </a:ext>
            </a:extLst>
          </p:cNvPr>
          <p:cNvPicPr>
            <a:picLocks noChangeAspect="1"/>
          </p:cNvPicPr>
          <p:nvPr/>
        </p:nvPicPr>
        <p:blipFill>
          <a:blip r:embed="rId3"/>
          <a:stretch>
            <a:fillRect/>
          </a:stretch>
        </p:blipFill>
        <p:spPr>
          <a:xfrm>
            <a:off x="952503" y="0"/>
            <a:ext cx="10287000" cy="6858000"/>
          </a:xfrm>
          <a:prstGeom prst="rect">
            <a:avLst/>
          </a:prstGeom>
          <a:noFill/>
          <a:ln cap="flat">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128">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71A8435-E5E2-4E3B-BCB8-64323013FB9C}"/>
              </a:ext>
            </a:extLst>
          </p:cNvPr>
          <p:cNvPicPr>
            <a:picLocks noChangeAspect="1"/>
          </p:cNvPicPr>
          <p:nvPr/>
        </p:nvPicPr>
        <p:blipFill>
          <a:blip r:embed="rId3"/>
          <a:stretch>
            <a:fillRect/>
          </a:stretch>
        </p:blipFill>
        <p:spPr>
          <a:xfrm>
            <a:off x="1698315" y="1713128"/>
            <a:ext cx="8709760" cy="4034561"/>
          </a:xfrm>
          <a:prstGeom prst="rect">
            <a:avLst/>
          </a:prstGeom>
          <a:noFill/>
          <a:ln cap="flat">
            <a:noFill/>
          </a:ln>
        </p:spPr>
      </p:pic>
      <p:pic>
        <p:nvPicPr>
          <p:cNvPr id="3" name="Picture 2">
            <a:extLst>
              <a:ext uri="{FF2B5EF4-FFF2-40B4-BE49-F238E27FC236}">
                <a16:creationId xmlns:a16="http://schemas.microsoft.com/office/drawing/2014/main" id="{3A72AFFC-87C5-4E0A-A0F0-4FC0DFF6C2A6}"/>
              </a:ext>
            </a:extLst>
          </p:cNvPr>
          <p:cNvPicPr>
            <a:picLocks noChangeAspect="1"/>
          </p:cNvPicPr>
          <p:nvPr/>
        </p:nvPicPr>
        <p:blipFill>
          <a:blip r:embed="rId4"/>
          <a:stretch>
            <a:fillRect/>
          </a:stretch>
        </p:blipFill>
        <p:spPr>
          <a:xfrm>
            <a:off x="4440472" y="208446"/>
            <a:ext cx="2761332" cy="1295265"/>
          </a:xfrm>
          <a:prstGeom prst="rect">
            <a:avLst/>
          </a:prstGeom>
          <a:noFill/>
          <a:ln cap="flat">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8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3B2A55-48EB-4D9F-B008-D384FFD9D3E9}"/>
              </a:ext>
            </a:extLst>
          </p:cNvPr>
          <p:cNvPicPr>
            <a:picLocks noChangeAspect="1"/>
          </p:cNvPicPr>
          <p:nvPr/>
        </p:nvPicPr>
        <p:blipFill>
          <a:blip r:embed="rId3"/>
          <a:stretch>
            <a:fillRect/>
          </a:stretch>
        </p:blipFill>
        <p:spPr>
          <a:xfrm>
            <a:off x="1467493" y="759180"/>
            <a:ext cx="9416966" cy="6277977"/>
          </a:xfrm>
          <a:prstGeom prst="rect">
            <a:avLst/>
          </a:prstGeom>
          <a:noFill/>
          <a:ln cap="flat">
            <a:noFill/>
          </a:ln>
        </p:spPr>
      </p:pic>
      <p:pic>
        <p:nvPicPr>
          <p:cNvPr id="3" name="Picture 2">
            <a:extLst>
              <a:ext uri="{FF2B5EF4-FFF2-40B4-BE49-F238E27FC236}">
                <a16:creationId xmlns:a16="http://schemas.microsoft.com/office/drawing/2014/main" id="{232CC685-E2D9-47B6-A732-0C49A8D6193E}"/>
              </a:ext>
            </a:extLst>
          </p:cNvPr>
          <p:cNvPicPr>
            <a:picLocks noChangeAspect="1"/>
          </p:cNvPicPr>
          <p:nvPr/>
        </p:nvPicPr>
        <p:blipFill>
          <a:blip r:embed="rId4"/>
          <a:stretch>
            <a:fillRect/>
          </a:stretch>
        </p:blipFill>
        <p:spPr>
          <a:xfrm>
            <a:off x="3896898" y="273131"/>
            <a:ext cx="4558165" cy="1123934"/>
          </a:xfrm>
          <a:prstGeom prst="rect">
            <a:avLst/>
          </a:prstGeom>
          <a:noFill/>
          <a:ln cap="flat">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8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1CE060-3A02-4441-8E33-1EFB40F4E4F5}"/>
              </a:ext>
            </a:extLst>
          </p:cNvPr>
          <p:cNvPicPr>
            <a:picLocks noChangeAspect="1"/>
          </p:cNvPicPr>
          <p:nvPr/>
        </p:nvPicPr>
        <p:blipFill>
          <a:blip r:embed="rId3"/>
          <a:stretch>
            <a:fillRect/>
          </a:stretch>
        </p:blipFill>
        <p:spPr>
          <a:xfrm>
            <a:off x="952503" y="0"/>
            <a:ext cx="10287000" cy="6858000"/>
          </a:xfrm>
          <a:prstGeom prst="rect">
            <a:avLst/>
          </a:prstGeom>
          <a:noFill/>
          <a:ln cap="flat">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8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CE4617-7C33-4E20-B83F-1E1C35CC5219}"/>
              </a:ext>
            </a:extLst>
          </p:cNvPr>
          <p:cNvPicPr>
            <a:picLocks noChangeAspect="1"/>
          </p:cNvPicPr>
          <p:nvPr/>
        </p:nvPicPr>
        <p:blipFill>
          <a:blip r:embed="rId2"/>
          <a:stretch>
            <a:fillRect/>
          </a:stretch>
        </p:blipFill>
        <p:spPr>
          <a:xfrm>
            <a:off x="679298" y="-473924"/>
            <a:ext cx="10287000" cy="6858000"/>
          </a:xfrm>
          <a:prstGeom prst="rect">
            <a:avLst/>
          </a:prstGeom>
          <a:noFill/>
          <a:ln cap="flat">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125">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BE979F-7026-46A0-8FBC-01D1B72021AB}"/>
              </a:ext>
            </a:extLst>
          </p:cNvPr>
          <p:cNvPicPr>
            <a:picLocks noChangeAspect="1"/>
          </p:cNvPicPr>
          <p:nvPr/>
        </p:nvPicPr>
        <p:blipFill>
          <a:blip r:embed="rId3"/>
          <a:stretch>
            <a:fillRect/>
          </a:stretch>
        </p:blipFill>
        <p:spPr>
          <a:xfrm>
            <a:off x="846030" y="-419618"/>
            <a:ext cx="10287000" cy="6858000"/>
          </a:xfrm>
          <a:prstGeom prst="rect">
            <a:avLst/>
          </a:prstGeom>
          <a:noFill/>
          <a:ln cap="flat">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pic>
        <p:nvPicPr>
          <p:cNvPr id="2" name="Ink 8">
            <a:extLst>
              <a:ext uri="{FF2B5EF4-FFF2-40B4-BE49-F238E27FC236}">
                <a16:creationId xmlns:a16="http://schemas.microsoft.com/office/drawing/2014/main" id="{4915B373-8F50-4ABC-A41A-8D31B220247B}"/>
              </a:ext>
            </a:extLst>
          </p:cNvPr>
          <p:cNvPicPr>
            <a:picLocks noChangeAspect="1"/>
          </p:cNvPicPr>
          <p:nvPr/>
        </p:nvPicPr>
        <p:blipFill>
          <a:blip r:embed="rId3"/>
          <a:stretch>
            <a:fillRect/>
          </a:stretch>
        </p:blipFill>
        <p:spPr>
          <a:xfrm>
            <a:off x="3021625" y="2475134"/>
            <a:ext cx="4898056" cy="693874"/>
          </a:xfrm>
          <a:prstGeom prst="rect">
            <a:avLst/>
          </a:prstGeom>
          <a:noFill/>
          <a:ln cap="flat">
            <a:noFill/>
          </a:ln>
        </p:spPr>
      </p:pic>
      <p:pic>
        <p:nvPicPr>
          <p:cNvPr id="3" name="Picture 2">
            <a:extLst>
              <a:ext uri="{FF2B5EF4-FFF2-40B4-BE49-F238E27FC236}">
                <a16:creationId xmlns:a16="http://schemas.microsoft.com/office/drawing/2014/main" id="{DFE0C9AF-4921-4F25-8201-CFEE708F184A}"/>
              </a:ext>
            </a:extLst>
          </p:cNvPr>
          <p:cNvPicPr>
            <a:picLocks noChangeAspect="1"/>
          </p:cNvPicPr>
          <p:nvPr/>
        </p:nvPicPr>
        <p:blipFill>
          <a:blip r:embed="rId4"/>
          <a:stretch>
            <a:fillRect/>
          </a:stretch>
        </p:blipFill>
        <p:spPr>
          <a:xfrm>
            <a:off x="952503" y="0"/>
            <a:ext cx="10287000" cy="6858000"/>
          </a:xfrm>
          <a:prstGeom prst="rect">
            <a:avLst/>
          </a:prstGeom>
          <a:noFill/>
          <a:ln cap="flat">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3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88E7A-C10D-445C-A0EE-2C9E9867D20C}"/>
              </a:ext>
            </a:extLst>
          </p:cNvPr>
          <p:cNvSpPr txBox="1">
            <a:spLocks noGrp="1"/>
          </p:cNvSpPr>
          <p:nvPr>
            <p:ph type="title"/>
          </p:nvPr>
        </p:nvSpPr>
        <p:spPr>
          <a:xfrm>
            <a:off x="849587" y="2478490"/>
            <a:ext cx="10515600" cy="1325559"/>
          </a:xfrm>
        </p:spPr>
        <p:txBody>
          <a:bodyPr anchorCtr="1"/>
          <a:lstStyle/>
          <a:p>
            <a:pPr lvl="0" algn="ctr"/>
            <a:r>
              <a:rPr lang="en-GB"/>
              <a:t>Event Sourcing</a:t>
            </a:r>
          </a:p>
        </p:txBody>
      </p:sp>
      <p:pic>
        <p:nvPicPr>
          <p:cNvPr id="3" name="Picture 2">
            <a:extLst>
              <a:ext uri="{FF2B5EF4-FFF2-40B4-BE49-F238E27FC236}">
                <a16:creationId xmlns:a16="http://schemas.microsoft.com/office/drawing/2014/main" id="{AA7F4FD9-E900-41A8-A47B-4FF7A902CB10}"/>
              </a:ext>
            </a:extLst>
          </p:cNvPr>
          <p:cNvPicPr>
            <a:picLocks noChangeAspect="1"/>
          </p:cNvPicPr>
          <p:nvPr/>
        </p:nvPicPr>
        <p:blipFill>
          <a:blip r:embed="rId3"/>
          <a:stretch>
            <a:fillRect/>
          </a:stretch>
        </p:blipFill>
        <p:spPr>
          <a:xfrm>
            <a:off x="522104" y="161876"/>
            <a:ext cx="10287000" cy="6858000"/>
          </a:xfrm>
          <a:prstGeom prst="rect">
            <a:avLst/>
          </a:prstGeom>
          <a:noFill/>
          <a:ln cap="flat">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38">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55F905BF-1A89-4E47-8E2A-563360526AB6}"/>
              </a:ext>
            </a:extLst>
          </p:cNvPr>
          <p:cNvSpPr txBox="1"/>
          <p:nvPr/>
        </p:nvSpPr>
        <p:spPr>
          <a:xfrm>
            <a:off x="710123" y="671434"/>
            <a:ext cx="3223954"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onsolas" pitchFamily="49"/>
                <a:ea typeface="Fira Code" pitchFamily="49"/>
              </a:rPr>
              <a:t>AdmitPatientToHosptial()</a:t>
            </a:r>
          </a:p>
        </p:txBody>
      </p:sp>
      <p:sp>
        <p:nvSpPr>
          <p:cNvPr id="3" name="TextBox 5">
            <a:extLst>
              <a:ext uri="{FF2B5EF4-FFF2-40B4-BE49-F238E27FC236}">
                <a16:creationId xmlns:a16="http://schemas.microsoft.com/office/drawing/2014/main" id="{E9DA16E5-4BA3-4FDD-BC84-8F9E10DBEA80}"/>
              </a:ext>
            </a:extLst>
          </p:cNvPr>
          <p:cNvSpPr txBox="1"/>
          <p:nvPr/>
        </p:nvSpPr>
        <p:spPr>
          <a:xfrm>
            <a:off x="847008" y="2489307"/>
            <a:ext cx="3768983"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Fira Code" pitchFamily="49"/>
                <a:ea typeface="Fira Code" pitchFamily="49"/>
              </a:rPr>
              <a:t>TransferPatientToNewWard()</a:t>
            </a:r>
          </a:p>
        </p:txBody>
      </p:sp>
      <p:sp>
        <p:nvSpPr>
          <p:cNvPr id="4" name="TextBox 7">
            <a:extLst>
              <a:ext uri="{FF2B5EF4-FFF2-40B4-BE49-F238E27FC236}">
                <a16:creationId xmlns:a16="http://schemas.microsoft.com/office/drawing/2014/main" id="{3E073590-6186-4876-A3B5-1E4540E37F04}"/>
              </a:ext>
            </a:extLst>
          </p:cNvPr>
          <p:cNvSpPr txBox="1"/>
          <p:nvPr/>
        </p:nvSpPr>
        <p:spPr>
          <a:xfrm>
            <a:off x="710123" y="5829510"/>
            <a:ext cx="2666116"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Fira Code" pitchFamily="49"/>
                <a:ea typeface="Fira Code" pitchFamily="49"/>
              </a:rPr>
              <a:t>DischargePatient()</a:t>
            </a:r>
          </a:p>
        </p:txBody>
      </p:sp>
      <p:sp>
        <p:nvSpPr>
          <p:cNvPr id="5" name="Rectangle 13">
            <a:extLst>
              <a:ext uri="{FF2B5EF4-FFF2-40B4-BE49-F238E27FC236}">
                <a16:creationId xmlns:a16="http://schemas.microsoft.com/office/drawing/2014/main" id="{E69B3F7E-3300-4902-B18D-283040208890}"/>
              </a:ext>
            </a:extLst>
          </p:cNvPr>
          <p:cNvSpPr/>
          <p:nvPr/>
        </p:nvSpPr>
        <p:spPr>
          <a:xfrm>
            <a:off x="482053" y="7726652"/>
            <a:ext cx="2964128" cy="902128"/>
          </a:xfrm>
          <a:prstGeom prst="rect">
            <a:avLst/>
          </a:prstGeom>
          <a:solidFill>
            <a:srgbClr val="5B9BD5"/>
          </a:solidFill>
          <a:ln w="12701" cap="flat">
            <a:solidFill>
              <a:srgbClr val="41719C"/>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Patient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Id: </a:t>
            </a:r>
            <a:r>
              <a:rPr lang="en-GB" sz="900" b="0" i="0" u="none" strike="noStrike" kern="1200" cap="none" spc="0" baseline="0">
                <a:solidFill>
                  <a:srgbClr val="FFFFFF"/>
                </a:solidFill>
                <a:uFillTx/>
                <a:latin typeface="Fira Code Light" pitchFamily="49"/>
                <a:ea typeface="Fira Code Light" pitchFamily="49"/>
              </a:rPr>
              <a:t>04e3b534-8a40-4180-a7ed-d5afaa45a858</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Name: </a:t>
            </a:r>
            <a:r>
              <a:rPr lang="en-GB" sz="900" b="0" i="0" u="none" strike="noStrike" kern="1200" cap="none" spc="0" baseline="0">
                <a:solidFill>
                  <a:srgbClr val="FFFFFF"/>
                </a:solidFill>
                <a:uFillTx/>
                <a:latin typeface="Fira Code Light" pitchFamily="49"/>
                <a:ea typeface="Fira Code Light" pitchFamily="49"/>
              </a:rPr>
              <a:t>Tony Ferguson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Age: </a:t>
            </a:r>
            <a:r>
              <a:rPr lang="en-GB" sz="900" b="0" i="0" u="none" strike="noStrike" kern="1200" cap="none" spc="0" baseline="0">
                <a:solidFill>
                  <a:srgbClr val="FFFFFF"/>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Ward:</a:t>
            </a:r>
            <a:r>
              <a:rPr lang="en-GB" sz="900" b="0" i="0" u="none" strike="noStrike" kern="1200" cap="none" spc="0" baseline="0">
                <a:solidFill>
                  <a:srgbClr val="FFFFFF"/>
                </a:solidFill>
                <a:uFillTx/>
                <a:latin typeface="Fira Code Light" pitchFamily="49"/>
                <a:ea typeface="Fira Code Light" pitchFamily="49"/>
              </a:rPr>
              <a:t> 5</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IsAdmitted: </a:t>
            </a:r>
            <a:r>
              <a:rPr lang="en-GB" sz="900" b="0" i="0" u="none" strike="noStrike" kern="1200" cap="none" spc="0" baseline="0">
                <a:solidFill>
                  <a:srgbClr val="FFFFFF"/>
                </a:solidFill>
                <a:uFillTx/>
                <a:latin typeface="Fira Code Light" pitchFamily="49"/>
                <a:ea typeface="Fira Code Light" pitchFamily="49"/>
              </a:rPr>
              <a:t>true</a:t>
            </a:r>
          </a:p>
        </p:txBody>
      </p:sp>
      <p:sp>
        <p:nvSpPr>
          <p:cNvPr id="6" name="Rectangle 14">
            <a:extLst>
              <a:ext uri="{FF2B5EF4-FFF2-40B4-BE49-F238E27FC236}">
                <a16:creationId xmlns:a16="http://schemas.microsoft.com/office/drawing/2014/main" id="{633017B0-0A04-4BC4-BC6C-49341F2B53F7}"/>
              </a:ext>
            </a:extLst>
          </p:cNvPr>
          <p:cNvSpPr/>
          <p:nvPr/>
        </p:nvSpPr>
        <p:spPr>
          <a:xfrm>
            <a:off x="8338623" y="8177716"/>
            <a:ext cx="2964128" cy="902128"/>
          </a:xfrm>
          <a:prstGeom prst="rect">
            <a:avLst/>
          </a:prstGeom>
          <a:solidFill>
            <a:srgbClr val="5B9BD5"/>
          </a:solidFill>
          <a:ln w="12701" cap="flat">
            <a:solidFill>
              <a:srgbClr val="41719C"/>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Patient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Id: </a:t>
            </a:r>
            <a:r>
              <a:rPr lang="en-GB" sz="900" b="0" i="0" u="none" strike="noStrike" kern="1200" cap="none" spc="0" baseline="0">
                <a:solidFill>
                  <a:srgbClr val="FFFFFF"/>
                </a:solidFill>
                <a:uFillTx/>
                <a:latin typeface="Fira Code Light" pitchFamily="49"/>
                <a:ea typeface="Fira Code Light" pitchFamily="49"/>
              </a:rPr>
              <a:t>04e3b534-8a40-4180-a7ed-d5afaa45a858</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Name: </a:t>
            </a:r>
            <a:r>
              <a:rPr lang="en-GB" sz="900" b="0" i="0" u="none" strike="noStrike" kern="1200" cap="none" spc="0" baseline="0">
                <a:solidFill>
                  <a:srgbClr val="FFFFFF"/>
                </a:solidFill>
                <a:uFillTx/>
                <a:latin typeface="Fira Code Light" pitchFamily="49"/>
                <a:ea typeface="Fira Code Light" pitchFamily="49"/>
              </a:rPr>
              <a:t>Tony Ferguson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Age: </a:t>
            </a:r>
            <a:r>
              <a:rPr lang="en-GB" sz="900" b="0" i="0" u="none" strike="noStrike" kern="1200" cap="none" spc="0" baseline="0">
                <a:solidFill>
                  <a:srgbClr val="FFFFFF"/>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Ward:</a:t>
            </a:r>
            <a:r>
              <a:rPr lang="en-GB" sz="900" b="0" i="0" u="none" strike="noStrike" kern="1200" cap="none" spc="0" baseline="0">
                <a:solidFill>
                  <a:srgbClr val="FFFFFF"/>
                </a:solidFill>
                <a:uFillTx/>
                <a:latin typeface="Fira Code Light" pitchFamily="49"/>
                <a:ea typeface="Fira Code Light" pitchFamily="49"/>
              </a:rPr>
              <a:t> null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IsAdmitted: </a:t>
            </a:r>
            <a:r>
              <a:rPr lang="en-GB" sz="900" b="0" i="0" u="none" strike="noStrike" kern="1200" cap="none" spc="0" baseline="0">
                <a:solidFill>
                  <a:srgbClr val="FFFFFF"/>
                </a:solidFill>
                <a:uFillTx/>
                <a:latin typeface="Fira Code Light" pitchFamily="49"/>
                <a:ea typeface="Fira Code Light" pitchFamily="49"/>
              </a:rPr>
              <a:t>false</a:t>
            </a:r>
          </a:p>
        </p:txBody>
      </p:sp>
      <p:sp>
        <p:nvSpPr>
          <p:cNvPr id="7" name="Rectangle 15">
            <a:extLst>
              <a:ext uri="{FF2B5EF4-FFF2-40B4-BE49-F238E27FC236}">
                <a16:creationId xmlns:a16="http://schemas.microsoft.com/office/drawing/2014/main" id="{6172A390-99DF-4478-A347-710A34C1045A}"/>
              </a:ext>
            </a:extLst>
          </p:cNvPr>
          <p:cNvSpPr/>
          <p:nvPr/>
        </p:nvSpPr>
        <p:spPr>
          <a:xfrm>
            <a:off x="6314882" y="2469081"/>
            <a:ext cx="245479" cy="200564"/>
          </a:xfrm>
          <a:prstGeom prst="rect">
            <a:avLst/>
          </a:prstGeom>
          <a:noFill/>
          <a:ln w="28575"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8" name="Rectangle 17">
            <a:extLst>
              <a:ext uri="{FF2B5EF4-FFF2-40B4-BE49-F238E27FC236}">
                <a16:creationId xmlns:a16="http://schemas.microsoft.com/office/drawing/2014/main" id="{1B9F9280-6589-4DA0-902B-950A0B40621B}"/>
              </a:ext>
            </a:extLst>
          </p:cNvPr>
          <p:cNvSpPr/>
          <p:nvPr/>
        </p:nvSpPr>
        <p:spPr>
          <a:xfrm>
            <a:off x="4912906" y="7733556"/>
            <a:ext cx="380490" cy="200564"/>
          </a:xfrm>
          <a:prstGeom prst="rect">
            <a:avLst/>
          </a:prstGeom>
          <a:noFill/>
          <a:ln w="28575"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9" name="Rectangle 18">
            <a:extLst>
              <a:ext uri="{FF2B5EF4-FFF2-40B4-BE49-F238E27FC236}">
                <a16:creationId xmlns:a16="http://schemas.microsoft.com/office/drawing/2014/main" id="{CB33A890-1FE0-4B8B-837B-F08C653836EB}"/>
              </a:ext>
            </a:extLst>
          </p:cNvPr>
          <p:cNvSpPr/>
          <p:nvPr/>
        </p:nvSpPr>
        <p:spPr>
          <a:xfrm>
            <a:off x="5330220" y="7878223"/>
            <a:ext cx="472543" cy="200564"/>
          </a:xfrm>
          <a:prstGeom prst="rect">
            <a:avLst/>
          </a:prstGeom>
          <a:noFill/>
          <a:ln w="28575"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0" name="TextBox 21">
            <a:extLst>
              <a:ext uri="{FF2B5EF4-FFF2-40B4-BE49-F238E27FC236}">
                <a16:creationId xmlns:a16="http://schemas.microsoft.com/office/drawing/2014/main" id="{0861CA1E-8ABF-48E6-9A76-B9C33C4C2AFC}"/>
              </a:ext>
            </a:extLst>
          </p:cNvPr>
          <p:cNvSpPr txBox="1"/>
          <p:nvPr/>
        </p:nvSpPr>
        <p:spPr>
          <a:xfrm>
            <a:off x="710123" y="4110154"/>
            <a:ext cx="3768983"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Fira Code" pitchFamily="49"/>
                <a:ea typeface="Fira Code" pitchFamily="49"/>
              </a:rPr>
              <a:t>TransferPatientToNewWard()</a:t>
            </a:r>
          </a:p>
        </p:txBody>
      </p:sp>
      <p:grpSp>
        <p:nvGrpSpPr>
          <p:cNvPr id="11" name="Group 30">
            <a:extLst>
              <a:ext uri="{FF2B5EF4-FFF2-40B4-BE49-F238E27FC236}">
                <a16:creationId xmlns:a16="http://schemas.microsoft.com/office/drawing/2014/main" id="{83DA9D31-CFDA-428E-99D2-06DF07A658C9}"/>
              </a:ext>
            </a:extLst>
          </p:cNvPr>
          <p:cNvGrpSpPr/>
          <p:nvPr/>
        </p:nvGrpSpPr>
        <p:grpSpPr>
          <a:xfrm>
            <a:off x="7971199" y="7161535"/>
            <a:ext cx="3235101" cy="3690856"/>
            <a:chOff x="7971199" y="7161535"/>
            <a:chExt cx="3235101" cy="3690856"/>
          </a:xfrm>
        </p:grpSpPr>
        <p:pic>
          <p:nvPicPr>
            <p:cNvPr id="12" name="Picture 13">
              <a:extLst>
                <a:ext uri="{FF2B5EF4-FFF2-40B4-BE49-F238E27FC236}">
                  <a16:creationId xmlns:a16="http://schemas.microsoft.com/office/drawing/2014/main" id="{46ABAA3C-452A-49D9-8076-1CCAC6554624}"/>
                </a:ext>
              </a:extLst>
            </p:cNvPr>
            <p:cNvPicPr>
              <a:picLocks noChangeAspect="1"/>
            </p:cNvPicPr>
            <p:nvPr/>
          </p:nvPicPr>
          <p:blipFill>
            <a:blip r:embed="rId3"/>
            <a:stretch>
              <a:fillRect/>
            </a:stretch>
          </p:blipFill>
          <p:spPr>
            <a:xfrm>
              <a:off x="7971199" y="9220370"/>
              <a:ext cx="2977597" cy="1632021"/>
            </a:xfrm>
            <a:prstGeom prst="rect">
              <a:avLst/>
            </a:prstGeom>
            <a:noFill/>
            <a:ln cap="flat">
              <a:noFill/>
            </a:ln>
          </p:spPr>
        </p:pic>
        <p:sp>
          <p:nvSpPr>
            <p:cNvPr id="13" name="Rectangle 12">
              <a:extLst>
                <a:ext uri="{FF2B5EF4-FFF2-40B4-BE49-F238E27FC236}">
                  <a16:creationId xmlns:a16="http://schemas.microsoft.com/office/drawing/2014/main" id="{3EC4DB75-DF3C-4AD0-A579-BB677EF6F2C6}"/>
                </a:ext>
              </a:extLst>
            </p:cNvPr>
            <p:cNvSpPr/>
            <p:nvPr/>
          </p:nvSpPr>
          <p:spPr>
            <a:xfrm>
              <a:off x="8671355" y="7161535"/>
              <a:ext cx="2534945" cy="1388964"/>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Patient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Id: </a:t>
              </a:r>
              <a:r>
                <a:rPr lang="en-GB" sz="1300" b="0" i="0" u="none" strike="noStrike" kern="1200" cap="none" spc="0" baseline="0">
                  <a:solidFill>
                    <a:srgbClr val="000000"/>
                  </a:solidFill>
                  <a:uFillTx/>
                  <a:latin typeface="Fira Code Light" pitchFamily="49"/>
                  <a:ea typeface="Fira Code Light" pitchFamily="49"/>
                </a:rPr>
                <a:t>04e3b534-8a4…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Name: </a:t>
              </a:r>
              <a:r>
                <a:rPr lang="en-GB" sz="1300" b="0" i="0" u="none" strike="noStrike" kern="1200" cap="none" spc="0" baseline="0">
                  <a:solidFill>
                    <a:srgbClr val="000000"/>
                  </a:solidFill>
                  <a:uFillTx/>
                  <a:latin typeface="Fira Code Light" pitchFamily="49"/>
                  <a:ea typeface="Fira Code Light" pitchFamily="49"/>
                </a:rPr>
                <a:t>Tony Ferguson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Age: </a:t>
              </a:r>
              <a:r>
                <a:rPr lang="en-GB" sz="1300" b="0" i="0" u="none" strike="noStrike" kern="1200" cap="none" spc="0" baseline="0">
                  <a:solidFill>
                    <a:srgbClr val="000000"/>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Ward:</a:t>
              </a:r>
              <a:r>
                <a:rPr lang="en-GB" sz="1300" b="0" i="0" u="none" strike="noStrike" kern="1200" cap="none" spc="0" baseline="0">
                  <a:solidFill>
                    <a:srgbClr val="000000"/>
                  </a:solidFill>
                  <a:uFillTx/>
                  <a:latin typeface="Fira Code Light" pitchFamily="49"/>
                  <a:ea typeface="Fira Code Light" pitchFamily="49"/>
                </a:rPr>
                <a:t> 15</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IsAdmitted: </a:t>
              </a:r>
              <a:r>
                <a:rPr lang="en-GB" sz="1300" b="0" i="0" u="none" strike="noStrike" kern="1200" cap="none" spc="0" baseline="0">
                  <a:solidFill>
                    <a:srgbClr val="000000"/>
                  </a:solidFill>
                  <a:uFillTx/>
                  <a:latin typeface="Fira Code Light" pitchFamily="49"/>
                  <a:ea typeface="Fira Code Light" pitchFamily="49"/>
                </a:rPr>
                <a:t>true</a:t>
              </a:r>
            </a:p>
          </p:txBody>
        </p:sp>
        <p:pic>
          <p:nvPicPr>
            <p:cNvPr id="14" name="Ink 29">
              <a:extLst>
                <a:ext uri="{FF2B5EF4-FFF2-40B4-BE49-F238E27FC236}">
                  <a16:creationId xmlns:a16="http://schemas.microsoft.com/office/drawing/2014/main" id="{30917FAA-6D95-4A13-9D44-67FE8E04CD54}"/>
                </a:ext>
              </a:extLst>
            </p:cNvPr>
            <p:cNvPicPr>
              <a:picLocks noChangeAspect="1"/>
            </p:cNvPicPr>
            <p:nvPr/>
          </p:nvPicPr>
          <p:blipFill>
            <a:blip r:embed="rId4"/>
            <a:stretch>
              <a:fillRect/>
            </a:stretch>
          </p:blipFill>
          <p:spPr>
            <a:xfrm>
              <a:off x="9305373" y="7947096"/>
              <a:ext cx="345121" cy="304897"/>
            </a:xfrm>
            <a:prstGeom prst="rect">
              <a:avLst/>
            </a:prstGeom>
            <a:noFill/>
            <a:ln cap="flat">
              <a:noFill/>
            </a:ln>
          </p:spPr>
        </p:pic>
      </p:grpSp>
      <p:pic>
        <p:nvPicPr>
          <p:cNvPr id="15" name="Picture 31">
            <a:extLst>
              <a:ext uri="{FF2B5EF4-FFF2-40B4-BE49-F238E27FC236}">
                <a16:creationId xmlns:a16="http://schemas.microsoft.com/office/drawing/2014/main" id="{8F2E48FD-F272-4468-B741-862170DDCE3D}"/>
              </a:ext>
            </a:extLst>
          </p:cNvPr>
          <p:cNvPicPr>
            <a:picLocks noChangeAspect="1"/>
          </p:cNvPicPr>
          <p:nvPr/>
        </p:nvPicPr>
        <p:blipFill>
          <a:blip r:embed="rId5"/>
          <a:stretch>
            <a:fillRect/>
          </a:stretch>
        </p:blipFill>
        <p:spPr>
          <a:xfrm>
            <a:off x="273890" y="-2501450"/>
            <a:ext cx="2975110" cy="1822865"/>
          </a:xfrm>
          <a:prstGeom prst="rect">
            <a:avLst/>
          </a:prstGeom>
          <a:noFill/>
          <a:ln cap="flat">
            <a:noFill/>
          </a:ln>
        </p:spPr>
      </p:pic>
      <p:grpSp>
        <p:nvGrpSpPr>
          <p:cNvPr id="16" name="Group 32">
            <a:extLst>
              <a:ext uri="{FF2B5EF4-FFF2-40B4-BE49-F238E27FC236}">
                <a16:creationId xmlns:a16="http://schemas.microsoft.com/office/drawing/2014/main" id="{229AB2CD-AD67-40AA-B786-1FAB36992659}"/>
              </a:ext>
            </a:extLst>
          </p:cNvPr>
          <p:cNvGrpSpPr/>
          <p:nvPr/>
        </p:nvGrpSpPr>
        <p:grpSpPr>
          <a:xfrm>
            <a:off x="4474003" y="-2378473"/>
            <a:ext cx="2977597" cy="1817790"/>
            <a:chOff x="4474003" y="-2378473"/>
            <a:chExt cx="2977597" cy="1817790"/>
          </a:xfrm>
        </p:grpSpPr>
        <p:pic>
          <p:nvPicPr>
            <p:cNvPr id="17" name="Picture 33">
              <a:extLst>
                <a:ext uri="{FF2B5EF4-FFF2-40B4-BE49-F238E27FC236}">
                  <a16:creationId xmlns:a16="http://schemas.microsoft.com/office/drawing/2014/main" id="{60D362F6-693B-41C4-ADBD-77304542BA34}"/>
                </a:ext>
              </a:extLst>
            </p:cNvPr>
            <p:cNvPicPr>
              <a:picLocks noChangeAspect="1"/>
            </p:cNvPicPr>
            <p:nvPr/>
          </p:nvPicPr>
          <p:blipFill>
            <a:blip r:embed="rId3"/>
            <a:stretch>
              <a:fillRect/>
            </a:stretch>
          </p:blipFill>
          <p:spPr>
            <a:xfrm>
              <a:off x="4474003" y="-2378473"/>
              <a:ext cx="2977597" cy="1817790"/>
            </a:xfrm>
            <a:prstGeom prst="rect">
              <a:avLst/>
            </a:prstGeom>
            <a:noFill/>
            <a:ln cap="flat">
              <a:noFill/>
            </a:ln>
          </p:spPr>
        </p:pic>
        <p:sp>
          <p:nvSpPr>
            <p:cNvPr id="18" name="Rectangle 12">
              <a:extLst>
                <a:ext uri="{FF2B5EF4-FFF2-40B4-BE49-F238E27FC236}">
                  <a16:creationId xmlns:a16="http://schemas.microsoft.com/office/drawing/2014/main" id="{790C2474-C329-49EA-AC0E-791FBB086A2A}"/>
                </a:ext>
              </a:extLst>
            </p:cNvPr>
            <p:cNvSpPr/>
            <p:nvPr/>
          </p:nvSpPr>
          <p:spPr>
            <a:xfrm>
              <a:off x="4634234" y="-2243105"/>
              <a:ext cx="2534945" cy="1547064"/>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Patient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Id: </a:t>
              </a:r>
              <a:r>
                <a:rPr lang="en-GB" sz="1300" b="0" i="0" u="none" strike="noStrike" kern="1200" cap="none" spc="0" baseline="0">
                  <a:solidFill>
                    <a:srgbClr val="000000"/>
                  </a:solidFill>
                  <a:uFillTx/>
                  <a:latin typeface="Fira Code Light" pitchFamily="49"/>
                  <a:ea typeface="Fira Code Light" pitchFamily="49"/>
                </a:rPr>
                <a:t>04e3b534-8a4…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Name: </a:t>
              </a:r>
              <a:r>
                <a:rPr lang="en-GB" sz="1300" b="0" i="0" u="none" strike="noStrike" kern="1200" cap="none" spc="0" baseline="0">
                  <a:solidFill>
                    <a:srgbClr val="000000"/>
                  </a:solidFill>
                  <a:uFillTx/>
                  <a:latin typeface="Fira Code Light" pitchFamily="49"/>
                  <a:ea typeface="Fira Code Light" pitchFamily="49"/>
                </a:rPr>
                <a:t>Tony Ferguson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Age: </a:t>
              </a:r>
              <a:r>
                <a:rPr lang="en-GB" sz="1300" b="0" i="0" u="none" strike="noStrike" kern="1200" cap="none" spc="0" baseline="0">
                  <a:solidFill>
                    <a:srgbClr val="000000"/>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Ward:</a:t>
              </a:r>
              <a:r>
                <a:rPr lang="en-GB" sz="1300" b="0" i="0" u="none" strike="noStrike" kern="1200" cap="none" spc="0" baseline="0">
                  <a:solidFill>
                    <a:srgbClr val="000000"/>
                  </a:solidFill>
                  <a:uFillTx/>
                  <a:latin typeface="Fira Code Light" pitchFamily="49"/>
                  <a:ea typeface="Fira Code Light" pitchFamily="49"/>
                </a:rPr>
                <a:t> 15</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IsAdmitted: </a:t>
              </a:r>
              <a:r>
                <a:rPr lang="en-GB" sz="1300" b="0" i="0" u="none" strike="noStrike" kern="1200" cap="none" spc="0" baseline="0">
                  <a:solidFill>
                    <a:srgbClr val="000000"/>
                  </a:solidFill>
                  <a:uFillTx/>
                  <a:latin typeface="Fira Code Light" pitchFamily="49"/>
                  <a:ea typeface="Fira Code Light" pitchFamily="49"/>
                </a:rPr>
                <a:t>true</a:t>
              </a:r>
            </a:p>
          </p:txBody>
        </p:sp>
        <p:pic>
          <p:nvPicPr>
            <p:cNvPr id="19" name="Ink 35">
              <a:extLst>
                <a:ext uri="{FF2B5EF4-FFF2-40B4-BE49-F238E27FC236}">
                  <a16:creationId xmlns:a16="http://schemas.microsoft.com/office/drawing/2014/main" id="{9BC11BB9-793B-4A1E-A83F-1BFD93752C8E}"/>
                </a:ext>
              </a:extLst>
            </p:cNvPr>
            <p:cNvPicPr>
              <a:picLocks noChangeAspect="1"/>
            </p:cNvPicPr>
            <p:nvPr/>
          </p:nvPicPr>
          <p:blipFill>
            <a:blip r:embed="rId6"/>
            <a:stretch>
              <a:fillRect/>
            </a:stretch>
          </p:blipFill>
          <p:spPr>
            <a:xfrm>
              <a:off x="5268251" y="-1368125"/>
              <a:ext cx="345121" cy="339599"/>
            </a:xfrm>
            <a:prstGeom prst="rect">
              <a:avLst/>
            </a:prstGeom>
            <a:noFill/>
            <a:ln cap="flat">
              <a:noFill/>
            </a:ln>
          </p:spPr>
        </p:pic>
      </p:grpSp>
      <p:sp>
        <p:nvSpPr>
          <p:cNvPr id="20" name="Rectangle 12">
            <a:extLst>
              <a:ext uri="{FF2B5EF4-FFF2-40B4-BE49-F238E27FC236}">
                <a16:creationId xmlns:a16="http://schemas.microsoft.com/office/drawing/2014/main" id="{12A4AF14-DF70-4930-A4AF-350DAE4F5E4D}"/>
              </a:ext>
            </a:extLst>
          </p:cNvPr>
          <p:cNvSpPr/>
          <p:nvPr/>
        </p:nvSpPr>
        <p:spPr>
          <a:xfrm>
            <a:off x="6241584" y="7027145"/>
            <a:ext cx="2398983" cy="1547064"/>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Patient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Id: </a:t>
            </a:r>
            <a:r>
              <a:rPr lang="en-GB" sz="1300" b="0" i="0" u="none" strike="noStrike" kern="1200" cap="none" spc="0" baseline="0">
                <a:solidFill>
                  <a:srgbClr val="000000"/>
                </a:solidFill>
                <a:uFillTx/>
                <a:latin typeface="Fira Code Light" pitchFamily="49"/>
                <a:ea typeface="Fira Code Light" pitchFamily="49"/>
              </a:rPr>
              <a:t>04e3b534-8a4…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Name: </a:t>
            </a:r>
            <a:r>
              <a:rPr lang="en-GB" sz="1300" b="0" i="0" u="none" strike="noStrike" kern="1200" cap="none" spc="0" baseline="0">
                <a:solidFill>
                  <a:srgbClr val="000000"/>
                </a:solidFill>
                <a:uFillTx/>
                <a:latin typeface="Fira Code Light" pitchFamily="49"/>
                <a:ea typeface="Fira Code Light" pitchFamily="49"/>
              </a:rPr>
              <a:t>Tony Ferguson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Age: </a:t>
            </a:r>
            <a:r>
              <a:rPr lang="en-GB" sz="1300" b="0" i="0" u="none" strike="noStrike" kern="1200" cap="none" spc="0" baseline="0">
                <a:solidFill>
                  <a:srgbClr val="000000"/>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Ward:</a:t>
            </a:r>
            <a:r>
              <a:rPr lang="en-GB" sz="1300" b="0" i="0" u="none" strike="noStrike" kern="1200" cap="none" spc="0" baseline="0">
                <a:solidFill>
                  <a:srgbClr val="000000"/>
                </a:solidFill>
                <a:uFillTx/>
                <a:latin typeface="Fira Code Light" pitchFamily="49"/>
                <a:ea typeface="Fira Code Light" pitchFamily="49"/>
              </a:rPr>
              <a:t> 15</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IsAdmitted: </a:t>
            </a:r>
            <a:r>
              <a:rPr lang="en-GB" sz="1300" b="0" i="0" u="none" strike="noStrike" kern="1200" cap="none" spc="0" baseline="0">
                <a:solidFill>
                  <a:srgbClr val="000000"/>
                </a:solidFill>
                <a:uFillTx/>
                <a:latin typeface="Fira Code Light" pitchFamily="49"/>
                <a:ea typeface="Fira Code Light" pitchFamily="49"/>
              </a:rPr>
              <a:t>true</a:t>
            </a:r>
          </a:p>
        </p:txBody>
      </p:sp>
      <p:pic>
        <p:nvPicPr>
          <p:cNvPr id="21" name="Ink 39">
            <a:extLst>
              <a:ext uri="{FF2B5EF4-FFF2-40B4-BE49-F238E27FC236}">
                <a16:creationId xmlns:a16="http://schemas.microsoft.com/office/drawing/2014/main" id="{5F8AF5F6-4918-4C6F-A7DC-93F7D6025358}"/>
              </a:ext>
            </a:extLst>
          </p:cNvPr>
          <p:cNvPicPr>
            <a:picLocks noChangeAspect="1"/>
          </p:cNvPicPr>
          <p:nvPr/>
        </p:nvPicPr>
        <p:blipFill>
          <a:blip r:embed="rId7"/>
          <a:stretch>
            <a:fillRect/>
          </a:stretch>
        </p:blipFill>
        <p:spPr>
          <a:xfrm>
            <a:off x="4199665" y="8007922"/>
            <a:ext cx="326614" cy="339599"/>
          </a:xfrm>
          <a:prstGeom prst="rect">
            <a:avLst/>
          </a:prstGeom>
          <a:noFill/>
          <a:ln cap="flat">
            <a:noFill/>
          </a:ln>
        </p:spPr>
      </p:pic>
      <p:pic>
        <p:nvPicPr>
          <p:cNvPr id="22" name="Ink 18">
            <a:extLst>
              <a:ext uri="{FF2B5EF4-FFF2-40B4-BE49-F238E27FC236}">
                <a16:creationId xmlns:a16="http://schemas.microsoft.com/office/drawing/2014/main" id="{35B2BBBB-6C51-443D-B643-F7DEDDD46997}"/>
              </a:ext>
            </a:extLst>
          </p:cNvPr>
          <p:cNvPicPr>
            <a:picLocks noChangeAspect="1"/>
          </p:cNvPicPr>
          <p:nvPr/>
        </p:nvPicPr>
        <p:blipFill>
          <a:blip r:embed="rId8"/>
          <a:stretch>
            <a:fillRect/>
          </a:stretch>
        </p:blipFill>
        <p:spPr>
          <a:xfrm>
            <a:off x="619524" y="-1696495"/>
            <a:ext cx="6236" cy="237"/>
          </a:xfrm>
          <a:prstGeom prst="rect">
            <a:avLst/>
          </a:prstGeom>
          <a:noFill/>
          <a:ln cap="flat">
            <a:noFill/>
          </a:ln>
        </p:spPr>
      </p:pic>
      <p:pic>
        <p:nvPicPr>
          <p:cNvPr id="23" name="Picture 52">
            <a:extLst>
              <a:ext uri="{FF2B5EF4-FFF2-40B4-BE49-F238E27FC236}">
                <a16:creationId xmlns:a16="http://schemas.microsoft.com/office/drawing/2014/main" id="{F2BA260D-DCA9-48BA-A5EE-6A4E9175C8A4}"/>
              </a:ext>
            </a:extLst>
          </p:cNvPr>
          <p:cNvPicPr>
            <a:picLocks noChangeAspect="1"/>
          </p:cNvPicPr>
          <p:nvPr/>
        </p:nvPicPr>
        <p:blipFill>
          <a:blip r:embed="rId9"/>
          <a:stretch>
            <a:fillRect/>
          </a:stretch>
        </p:blipFill>
        <p:spPr>
          <a:xfrm>
            <a:off x="619524" y="671434"/>
            <a:ext cx="3502261" cy="566361"/>
          </a:xfrm>
          <a:prstGeom prst="rect">
            <a:avLst/>
          </a:prstGeom>
          <a:noFill/>
          <a:ln cap="flat">
            <a:noFill/>
          </a:ln>
        </p:spPr>
      </p:pic>
      <p:pic>
        <p:nvPicPr>
          <p:cNvPr id="24" name="Picture 53">
            <a:extLst>
              <a:ext uri="{FF2B5EF4-FFF2-40B4-BE49-F238E27FC236}">
                <a16:creationId xmlns:a16="http://schemas.microsoft.com/office/drawing/2014/main" id="{E130016E-B001-4A3F-ADC2-CD5CFD1CBCCD}"/>
              </a:ext>
            </a:extLst>
          </p:cNvPr>
          <p:cNvPicPr>
            <a:picLocks noChangeAspect="1"/>
          </p:cNvPicPr>
          <p:nvPr/>
        </p:nvPicPr>
        <p:blipFill>
          <a:blip r:embed="rId10"/>
          <a:stretch>
            <a:fillRect/>
          </a:stretch>
        </p:blipFill>
        <p:spPr>
          <a:xfrm>
            <a:off x="551383" y="2338943"/>
            <a:ext cx="3638543" cy="524472"/>
          </a:xfrm>
          <a:prstGeom prst="rect">
            <a:avLst/>
          </a:prstGeom>
          <a:noFill/>
          <a:ln cap="flat">
            <a:noFill/>
          </a:ln>
        </p:spPr>
      </p:pic>
      <p:pic>
        <p:nvPicPr>
          <p:cNvPr id="25" name="Picture 54">
            <a:extLst>
              <a:ext uri="{FF2B5EF4-FFF2-40B4-BE49-F238E27FC236}">
                <a16:creationId xmlns:a16="http://schemas.microsoft.com/office/drawing/2014/main" id="{FD992677-75E6-4480-96DB-02E1E7D2B4CC}"/>
              </a:ext>
            </a:extLst>
          </p:cNvPr>
          <p:cNvPicPr>
            <a:picLocks noChangeAspect="1"/>
          </p:cNvPicPr>
          <p:nvPr/>
        </p:nvPicPr>
        <p:blipFill>
          <a:blip r:embed="rId10"/>
          <a:stretch>
            <a:fillRect/>
          </a:stretch>
        </p:blipFill>
        <p:spPr>
          <a:xfrm>
            <a:off x="561121" y="4080427"/>
            <a:ext cx="3638543" cy="524472"/>
          </a:xfrm>
          <a:prstGeom prst="rect">
            <a:avLst/>
          </a:prstGeom>
          <a:noFill/>
          <a:ln cap="flat">
            <a:noFill/>
          </a:ln>
        </p:spPr>
      </p:pic>
      <p:pic>
        <p:nvPicPr>
          <p:cNvPr id="26" name="Picture 55">
            <a:extLst>
              <a:ext uri="{FF2B5EF4-FFF2-40B4-BE49-F238E27FC236}">
                <a16:creationId xmlns:a16="http://schemas.microsoft.com/office/drawing/2014/main" id="{929C12AA-6E61-4408-B1CD-7BD0FA5602CA}"/>
              </a:ext>
            </a:extLst>
          </p:cNvPr>
          <p:cNvPicPr>
            <a:picLocks noChangeAspect="1"/>
          </p:cNvPicPr>
          <p:nvPr/>
        </p:nvPicPr>
        <p:blipFill>
          <a:blip r:embed="rId11"/>
          <a:stretch>
            <a:fillRect/>
          </a:stretch>
        </p:blipFill>
        <p:spPr>
          <a:xfrm>
            <a:off x="710123" y="5699747"/>
            <a:ext cx="3740243" cy="560216"/>
          </a:xfrm>
          <a:prstGeom prst="rect">
            <a:avLst/>
          </a:prstGeom>
          <a:noFill/>
          <a:ln cap="flat">
            <a:noFill/>
          </a:ln>
        </p:spPr>
      </p:pic>
      <p:pic>
        <p:nvPicPr>
          <p:cNvPr id="27" name="Picture 37">
            <a:extLst>
              <a:ext uri="{FF2B5EF4-FFF2-40B4-BE49-F238E27FC236}">
                <a16:creationId xmlns:a16="http://schemas.microsoft.com/office/drawing/2014/main" id="{A91459CA-68D7-47FD-AF9B-8E6C00EF1DB2}"/>
              </a:ext>
            </a:extLst>
          </p:cNvPr>
          <p:cNvPicPr>
            <a:picLocks noChangeAspect="1"/>
          </p:cNvPicPr>
          <p:nvPr/>
        </p:nvPicPr>
        <p:blipFill>
          <a:blip r:embed="rId3"/>
          <a:stretch>
            <a:fillRect/>
          </a:stretch>
        </p:blipFill>
        <p:spPr>
          <a:xfrm>
            <a:off x="4950753" y="107908"/>
            <a:ext cx="3453304" cy="1552440"/>
          </a:xfrm>
          <a:prstGeom prst="rect">
            <a:avLst/>
          </a:prstGeom>
          <a:noFill/>
          <a:ln cap="flat">
            <a:noFill/>
          </a:ln>
        </p:spPr>
      </p:pic>
      <p:sp>
        <p:nvSpPr>
          <p:cNvPr id="28" name="Rectangle 3">
            <a:extLst>
              <a:ext uri="{FF2B5EF4-FFF2-40B4-BE49-F238E27FC236}">
                <a16:creationId xmlns:a16="http://schemas.microsoft.com/office/drawing/2014/main" id="{A3AA2572-D9B0-4355-BA66-CF8DC04F405C}"/>
              </a:ext>
            </a:extLst>
          </p:cNvPr>
          <p:cNvSpPr/>
          <p:nvPr/>
        </p:nvSpPr>
        <p:spPr>
          <a:xfrm>
            <a:off x="5138461" y="443639"/>
            <a:ext cx="5434562"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Patient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Id: </a:t>
            </a:r>
            <a:r>
              <a:rPr lang="en-GB" sz="1200" b="0" i="0" u="none" strike="noStrike" kern="0" cap="none" spc="0" baseline="0">
                <a:solidFill>
                  <a:srgbClr val="000000"/>
                </a:solidFill>
                <a:uFillTx/>
                <a:latin typeface="Fira Code Light" pitchFamily="49"/>
                <a:ea typeface="Fira Code Light" pitchFamily="49"/>
              </a:rPr>
              <a:t>04e3b534-8a40-4180-a7ed-d5afaa45a858</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Name: </a:t>
            </a:r>
            <a:r>
              <a:rPr lang="en-GB" sz="1200" b="0" i="0" u="none" strike="noStrike" kern="0" cap="none" spc="0" baseline="0">
                <a:solidFill>
                  <a:srgbClr val="000000"/>
                </a:solidFill>
                <a:uFillTx/>
                <a:latin typeface="Fira Code Light" pitchFamily="49"/>
                <a:ea typeface="Fira Code Light" pitchFamily="49"/>
              </a:rPr>
              <a:t>Tony Ferguson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Age: </a:t>
            </a:r>
            <a:r>
              <a:rPr lang="en-GB" sz="1200" b="0" i="0" u="none" strike="noStrike" kern="0" cap="none" spc="0" baseline="0">
                <a:solidFill>
                  <a:srgbClr val="000000"/>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Ward:</a:t>
            </a:r>
            <a:r>
              <a:rPr lang="en-GB" sz="1200" b="0" i="0" u="none" strike="noStrike" kern="0" cap="none" spc="0" baseline="0">
                <a:solidFill>
                  <a:srgbClr val="000000"/>
                </a:solidFill>
                <a:uFillTx/>
                <a:latin typeface="Fira Code Light" pitchFamily="49"/>
                <a:ea typeface="Fira Code Light" pitchFamily="49"/>
              </a:rPr>
              <a:t> 10</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IsAdmitted: </a:t>
            </a:r>
            <a:r>
              <a:rPr lang="en-GB" sz="1200" b="0" i="0" u="none" strike="noStrike" kern="0" cap="none" spc="0" baseline="0">
                <a:solidFill>
                  <a:srgbClr val="000000"/>
                </a:solidFill>
                <a:uFillTx/>
                <a:latin typeface="Fira Code Light" pitchFamily="49"/>
                <a:ea typeface="Fira Code Light" pitchFamily="49"/>
              </a:rPr>
              <a:t>true</a:t>
            </a:r>
            <a:endParaRPr lang="en-GB" sz="1200" b="0" i="0" u="none" strike="noStrike" kern="1200" cap="none" spc="0" baseline="0">
              <a:solidFill>
                <a:srgbClr val="000000"/>
              </a:solidFill>
              <a:uFillTx/>
              <a:latin typeface="Fira Code Light" pitchFamily="49"/>
              <a:ea typeface="Fira Code Light" pitchFamily="49"/>
            </a:endParaRPr>
          </a:p>
        </p:txBody>
      </p:sp>
      <p:pic>
        <p:nvPicPr>
          <p:cNvPr id="29" name="Picture 56">
            <a:extLst>
              <a:ext uri="{FF2B5EF4-FFF2-40B4-BE49-F238E27FC236}">
                <a16:creationId xmlns:a16="http://schemas.microsoft.com/office/drawing/2014/main" id="{27D77D97-BE65-42E0-8731-DB9D3104A0CF}"/>
              </a:ext>
            </a:extLst>
          </p:cNvPr>
          <p:cNvPicPr>
            <a:picLocks noChangeAspect="1"/>
          </p:cNvPicPr>
          <p:nvPr/>
        </p:nvPicPr>
        <p:blipFill>
          <a:blip r:embed="rId3"/>
          <a:stretch>
            <a:fillRect/>
          </a:stretch>
        </p:blipFill>
        <p:spPr>
          <a:xfrm>
            <a:off x="5005544" y="1845112"/>
            <a:ext cx="3453304" cy="1552440"/>
          </a:xfrm>
          <a:prstGeom prst="rect">
            <a:avLst/>
          </a:prstGeom>
          <a:noFill/>
          <a:ln cap="flat">
            <a:noFill/>
          </a:ln>
        </p:spPr>
      </p:pic>
      <p:sp>
        <p:nvSpPr>
          <p:cNvPr id="30" name="Rectangle 3">
            <a:extLst>
              <a:ext uri="{FF2B5EF4-FFF2-40B4-BE49-F238E27FC236}">
                <a16:creationId xmlns:a16="http://schemas.microsoft.com/office/drawing/2014/main" id="{5699E1DF-0ACA-4195-877B-F464C44B63F9}"/>
              </a:ext>
            </a:extLst>
          </p:cNvPr>
          <p:cNvSpPr/>
          <p:nvPr/>
        </p:nvSpPr>
        <p:spPr>
          <a:xfrm>
            <a:off x="5193252" y="2180834"/>
            <a:ext cx="5434562"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Patient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Id: </a:t>
            </a:r>
            <a:r>
              <a:rPr lang="en-GB" sz="1200" b="0" i="0" u="none" strike="noStrike" kern="0" cap="none" spc="0" baseline="0">
                <a:solidFill>
                  <a:srgbClr val="000000"/>
                </a:solidFill>
                <a:uFillTx/>
                <a:latin typeface="Fira Code Light" pitchFamily="49"/>
                <a:ea typeface="Fira Code Light" pitchFamily="49"/>
              </a:rPr>
              <a:t>04e3b534-8a40-4180-a7ed-d5afaa45a858</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Name: </a:t>
            </a:r>
            <a:r>
              <a:rPr lang="en-GB" sz="1200" b="0" i="0" u="none" strike="noStrike" kern="0" cap="none" spc="0" baseline="0">
                <a:solidFill>
                  <a:srgbClr val="000000"/>
                </a:solidFill>
                <a:uFillTx/>
                <a:latin typeface="Fira Code Light" pitchFamily="49"/>
                <a:ea typeface="Fira Code Light" pitchFamily="49"/>
              </a:rPr>
              <a:t>Tony Ferguson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Age: </a:t>
            </a:r>
            <a:r>
              <a:rPr lang="en-GB" sz="1200" b="0" i="0" u="none" strike="noStrike" kern="0" cap="none" spc="0" baseline="0">
                <a:solidFill>
                  <a:srgbClr val="000000"/>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Ward:</a:t>
            </a:r>
            <a:r>
              <a:rPr lang="en-GB" sz="1200" b="0" i="0" u="none" strike="noStrike" kern="0" cap="none" spc="0" baseline="0">
                <a:solidFill>
                  <a:srgbClr val="000000"/>
                </a:solidFill>
                <a:uFillTx/>
                <a:latin typeface="Fira Code Light" pitchFamily="49"/>
                <a:ea typeface="Fira Code Light" pitchFamily="49"/>
              </a:rPr>
              <a:t> 76</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IsAdmitted: </a:t>
            </a:r>
            <a:r>
              <a:rPr lang="en-GB" sz="1200" b="0" i="0" u="none" strike="noStrike" kern="0" cap="none" spc="0" baseline="0">
                <a:solidFill>
                  <a:srgbClr val="000000"/>
                </a:solidFill>
                <a:uFillTx/>
                <a:latin typeface="Fira Code Light" pitchFamily="49"/>
                <a:ea typeface="Fira Code Light" pitchFamily="49"/>
              </a:rPr>
              <a:t>true</a:t>
            </a:r>
            <a:endParaRPr lang="en-GB" sz="1200" b="0" i="0" u="none" strike="noStrike" kern="1200" cap="none" spc="0" baseline="0">
              <a:solidFill>
                <a:srgbClr val="000000"/>
              </a:solidFill>
              <a:uFillTx/>
              <a:latin typeface="Fira Code Light" pitchFamily="49"/>
              <a:ea typeface="Fira Code Light" pitchFamily="49"/>
            </a:endParaRPr>
          </a:p>
        </p:txBody>
      </p:sp>
      <p:pic>
        <p:nvPicPr>
          <p:cNvPr id="31" name="Picture 58">
            <a:extLst>
              <a:ext uri="{FF2B5EF4-FFF2-40B4-BE49-F238E27FC236}">
                <a16:creationId xmlns:a16="http://schemas.microsoft.com/office/drawing/2014/main" id="{823F48BB-CA14-4366-B113-EDE57B2D8263}"/>
              </a:ext>
            </a:extLst>
          </p:cNvPr>
          <p:cNvPicPr>
            <a:picLocks noChangeAspect="1"/>
          </p:cNvPicPr>
          <p:nvPr/>
        </p:nvPicPr>
        <p:blipFill>
          <a:blip r:embed="rId3"/>
          <a:stretch>
            <a:fillRect/>
          </a:stretch>
        </p:blipFill>
        <p:spPr>
          <a:xfrm>
            <a:off x="5005544" y="3530498"/>
            <a:ext cx="3453304" cy="1552440"/>
          </a:xfrm>
          <a:prstGeom prst="rect">
            <a:avLst/>
          </a:prstGeom>
          <a:noFill/>
          <a:ln cap="flat">
            <a:noFill/>
          </a:ln>
        </p:spPr>
      </p:pic>
      <p:sp>
        <p:nvSpPr>
          <p:cNvPr id="32" name="Rectangle 3">
            <a:extLst>
              <a:ext uri="{FF2B5EF4-FFF2-40B4-BE49-F238E27FC236}">
                <a16:creationId xmlns:a16="http://schemas.microsoft.com/office/drawing/2014/main" id="{C1DECA12-ABEF-4B5C-848A-5F705A9B8680}"/>
              </a:ext>
            </a:extLst>
          </p:cNvPr>
          <p:cNvSpPr/>
          <p:nvPr/>
        </p:nvSpPr>
        <p:spPr>
          <a:xfrm>
            <a:off x="5193252" y="3866229"/>
            <a:ext cx="5434562"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Patient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Id: </a:t>
            </a:r>
            <a:r>
              <a:rPr lang="en-GB" sz="1200" b="0" i="0" u="none" strike="noStrike" kern="0" cap="none" spc="0" baseline="0">
                <a:solidFill>
                  <a:srgbClr val="000000"/>
                </a:solidFill>
                <a:uFillTx/>
                <a:latin typeface="Fira Code Light" pitchFamily="49"/>
                <a:ea typeface="Fira Code Light" pitchFamily="49"/>
              </a:rPr>
              <a:t>04e3b534-8a40-4180-a7ed-d5afaa45a858</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Name: </a:t>
            </a:r>
            <a:r>
              <a:rPr lang="en-GB" sz="1200" b="0" i="0" u="none" strike="noStrike" kern="0" cap="none" spc="0" baseline="0">
                <a:solidFill>
                  <a:srgbClr val="000000"/>
                </a:solidFill>
                <a:uFillTx/>
                <a:latin typeface="Fira Code Light" pitchFamily="49"/>
                <a:ea typeface="Fira Code Light" pitchFamily="49"/>
              </a:rPr>
              <a:t>Tony Ferguson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Age: </a:t>
            </a:r>
            <a:r>
              <a:rPr lang="en-GB" sz="1200" b="0" i="0" u="none" strike="noStrike" kern="0" cap="none" spc="0" baseline="0">
                <a:solidFill>
                  <a:srgbClr val="000000"/>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Ward:</a:t>
            </a:r>
            <a:r>
              <a:rPr lang="en-GB" sz="1200" b="0" i="0" u="none" strike="noStrike" kern="0" cap="none" spc="0" baseline="0">
                <a:solidFill>
                  <a:srgbClr val="000000"/>
                </a:solidFill>
                <a:uFillTx/>
                <a:latin typeface="Fira Code Light" pitchFamily="49"/>
                <a:ea typeface="Fira Code Light" pitchFamily="49"/>
              </a:rPr>
              <a:t> 34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IsAdmitted: </a:t>
            </a:r>
            <a:r>
              <a:rPr lang="en-GB" sz="1200" b="0" i="0" u="none" strike="noStrike" kern="0" cap="none" spc="0" baseline="0">
                <a:solidFill>
                  <a:srgbClr val="000000"/>
                </a:solidFill>
                <a:uFillTx/>
                <a:latin typeface="Fira Code Light" pitchFamily="49"/>
                <a:ea typeface="Fira Code Light" pitchFamily="49"/>
              </a:rPr>
              <a:t>true</a:t>
            </a:r>
            <a:endParaRPr lang="en-GB" sz="1200" b="0" i="0" u="none" strike="noStrike" kern="1200" cap="none" spc="0" baseline="0">
              <a:solidFill>
                <a:srgbClr val="000000"/>
              </a:solidFill>
              <a:uFillTx/>
              <a:latin typeface="Fira Code Light" pitchFamily="49"/>
              <a:ea typeface="Fira Code Light" pitchFamily="49"/>
            </a:endParaRPr>
          </a:p>
        </p:txBody>
      </p:sp>
      <p:pic>
        <p:nvPicPr>
          <p:cNvPr id="33" name="Picture 60">
            <a:extLst>
              <a:ext uri="{FF2B5EF4-FFF2-40B4-BE49-F238E27FC236}">
                <a16:creationId xmlns:a16="http://schemas.microsoft.com/office/drawing/2014/main" id="{90877A9D-3DA9-42FE-8FF1-58237A16BAA0}"/>
              </a:ext>
            </a:extLst>
          </p:cNvPr>
          <p:cNvPicPr>
            <a:picLocks noChangeAspect="1"/>
          </p:cNvPicPr>
          <p:nvPr/>
        </p:nvPicPr>
        <p:blipFill>
          <a:blip r:embed="rId3"/>
          <a:stretch>
            <a:fillRect/>
          </a:stretch>
        </p:blipFill>
        <p:spPr>
          <a:xfrm>
            <a:off x="5059914" y="5121526"/>
            <a:ext cx="3453304" cy="1552440"/>
          </a:xfrm>
          <a:prstGeom prst="rect">
            <a:avLst/>
          </a:prstGeom>
          <a:noFill/>
          <a:ln cap="flat">
            <a:noFill/>
          </a:ln>
        </p:spPr>
      </p:pic>
      <p:sp>
        <p:nvSpPr>
          <p:cNvPr id="34" name="Rectangle 3">
            <a:extLst>
              <a:ext uri="{FF2B5EF4-FFF2-40B4-BE49-F238E27FC236}">
                <a16:creationId xmlns:a16="http://schemas.microsoft.com/office/drawing/2014/main" id="{95075034-9E39-493C-B75A-7FA47B8CD6BA}"/>
              </a:ext>
            </a:extLst>
          </p:cNvPr>
          <p:cNvSpPr/>
          <p:nvPr/>
        </p:nvSpPr>
        <p:spPr>
          <a:xfrm>
            <a:off x="5247622" y="5457258"/>
            <a:ext cx="5434562"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Patient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Id: </a:t>
            </a:r>
            <a:r>
              <a:rPr lang="en-GB" sz="1200" b="0" i="0" u="none" strike="noStrike" kern="0" cap="none" spc="0" baseline="0">
                <a:solidFill>
                  <a:srgbClr val="000000"/>
                </a:solidFill>
                <a:uFillTx/>
                <a:latin typeface="Fira Code Light" pitchFamily="49"/>
                <a:ea typeface="Fira Code Light" pitchFamily="49"/>
              </a:rPr>
              <a:t>04e3b534-8a40-4180-a7ed-d5afaa45a858</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Name: </a:t>
            </a:r>
            <a:r>
              <a:rPr lang="en-GB" sz="1200" b="0" i="0" u="none" strike="noStrike" kern="0" cap="none" spc="0" baseline="0">
                <a:solidFill>
                  <a:srgbClr val="000000"/>
                </a:solidFill>
                <a:uFillTx/>
                <a:latin typeface="Fira Code Light" pitchFamily="49"/>
                <a:ea typeface="Fira Code Light" pitchFamily="49"/>
              </a:rPr>
              <a:t>Tony Ferguson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Age: </a:t>
            </a:r>
            <a:r>
              <a:rPr lang="en-GB" sz="1200" b="0" i="0" u="none" strike="noStrike" kern="0" cap="none" spc="0" baseline="0">
                <a:solidFill>
                  <a:srgbClr val="000000"/>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Ward:</a:t>
            </a:r>
            <a:r>
              <a:rPr lang="en-GB" sz="1200" b="0" i="0" u="none" strike="noStrike" kern="0" cap="none" spc="0" baseline="0">
                <a:solidFill>
                  <a:srgbClr val="000000"/>
                </a:solidFill>
                <a:uFillTx/>
                <a:latin typeface="Fira Code Light" pitchFamily="49"/>
                <a:ea typeface="Fira Code Light" pitchFamily="49"/>
              </a:rPr>
              <a:t> null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IsAdmitted: </a:t>
            </a:r>
            <a:r>
              <a:rPr lang="en-GB" sz="1200" b="0" i="0" u="none" strike="noStrike" kern="0" cap="none" spc="0" baseline="0">
                <a:solidFill>
                  <a:srgbClr val="000000"/>
                </a:solidFill>
                <a:uFillTx/>
                <a:latin typeface="Fira Code Light" pitchFamily="49"/>
                <a:ea typeface="Fira Code Light" pitchFamily="49"/>
              </a:rPr>
              <a:t>false</a:t>
            </a:r>
            <a:endParaRPr lang="en-GB" sz="1200" b="0" i="0" u="none" strike="noStrike" kern="1200" cap="none" spc="0" baseline="0">
              <a:solidFill>
                <a:srgbClr val="000000"/>
              </a:solidFill>
              <a:uFillTx/>
              <a:latin typeface="Fira Code Light" pitchFamily="49"/>
              <a:ea typeface="Fira Code Light" pitchFamily="49"/>
            </a:endParaRPr>
          </a:p>
        </p:txBody>
      </p:sp>
      <p:pic>
        <p:nvPicPr>
          <p:cNvPr id="35" name="Picture 62">
            <a:extLst>
              <a:ext uri="{FF2B5EF4-FFF2-40B4-BE49-F238E27FC236}">
                <a16:creationId xmlns:a16="http://schemas.microsoft.com/office/drawing/2014/main" id="{AA55F328-4B94-4634-A208-CA70E023E7F0}"/>
              </a:ext>
            </a:extLst>
          </p:cNvPr>
          <p:cNvPicPr>
            <a:picLocks noChangeAspect="1"/>
          </p:cNvPicPr>
          <p:nvPr/>
        </p:nvPicPr>
        <p:blipFill>
          <a:blip r:embed="rId12"/>
          <a:stretch>
            <a:fillRect/>
          </a:stretch>
        </p:blipFill>
        <p:spPr>
          <a:xfrm>
            <a:off x="5525435" y="2704264"/>
            <a:ext cx="526401" cy="448211"/>
          </a:xfrm>
          <a:prstGeom prst="rect">
            <a:avLst/>
          </a:prstGeom>
          <a:noFill/>
          <a:ln cap="flat">
            <a:noFill/>
          </a:ln>
        </p:spPr>
      </p:pic>
      <p:pic>
        <p:nvPicPr>
          <p:cNvPr id="36" name="Picture 63">
            <a:extLst>
              <a:ext uri="{FF2B5EF4-FFF2-40B4-BE49-F238E27FC236}">
                <a16:creationId xmlns:a16="http://schemas.microsoft.com/office/drawing/2014/main" id="{81B55D8D-235E-4CE1-8921-61C0F51845EA}"/>
              </a:ext>
            </a:extLst>
          </p:cNvPr>
          <p:cNvPicPr>
            <a:picLocks noChangeAspect="1"/>
          </p:cNvPicPr>
          <p:nvPr/>
        </p:nvPicPr>
        <p:blipFill>
          <a:blip r:embed="rId13"/>
          <a:stretch>
            <a:fillRect/>
          </a:stretch>
        </p:blipFill>
        <p:spPr>
          <a:xfrm>
            <a:off x="5522262" y="4345823"/>
            <a:ext cx="561002" cy="511981"/>
          </a:xfrm>
          <a:prstGeom prst="rect">
            <a:avLst/>
          </a:prstGeom>
          <a:noFill/>
          <a:ln cap="flat">
            <a:noFill/>
          </a:ln>
        </p:spPr>
      </p:pic>
      <p:pic>
        <p:nvPicPr>
          <p:cNvPr id="37" name="Picture 64">
            <a:extLst>
              <a:ext uri="{FF2B5EF4-FFF2-40B4-BE49-F238E27FC236}">
                <a16:creationId xmlns:a16="http://schemas.microsoft.com/office/drawing/2014/main" id="{26681958-0519-4773-8C60-E168AB4F3D02}"/>
              </a:ext>
            </a:extLst>
          </p:cNvPr>
          <p:cNvPicPr>
            <a:picLocks noChangeAspect="1"/>
          </p:cNvPicPr>
          <p:nvPr/>
        </p:nvPicPr>
        <p:blipFill>
          <a:blip r:embed="rId13"/>
          <a:stretch>
            <a:fillRect/>
          </a:stretch>
        </p:blipFill>
        <p:spPr>
          <a:xfrm>
            <a:off x="4659901" y="5863590"/>
            <a:ext cx="2285725" cy="847219"/>
          </a:xfrm>
          <a:prstGeom prst="rect">
            <a:avLst/>
          </a:prstGeom>
          <a:noFill/>
          <a:ln cap="flat">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39">
    <p:spTree>
      <p:nvGrpSpPr>
        <p:cNvPr id="1" name=""/>
        <p:cNvGrpSpPr/>
        <p:nvPr/>
      </p:nvGrpSpPr>
      <p:grpSpPr>
        <a:xfrm>
          <a:off x="0" y="0"/>
          <a:ext cx="0" cy="0"/>
          <a:chOff x="0" y="0"/>
          <a:chExt cx="0" cy="0"/>
        </a:xfrm>
      </p:grpSpPr>
      <p:pic>
        <p:nvPicPr>
          <p:cNvPr id="2" name="Picture 9">
            <a:extLst>
              <a:ext uri="{FF2B5EF4-FFF2-40B4-BE49-F238E27FC236}">
                <a16:creationId xmlns:a16="http://schemas.microsoft.com/office/drawing/2014/main" id="{8728863D-E5CB-4D33-9BFD-0FD8DFBC4D14}"/>
              </a:ext>
            </a:extLst>
          </p:cNvPr>
          <p:cNvPicPr>
            <a:picLocks noChangeAspect="1"/>
          </p:cNvPicPr>
          <p:nvPr/>
        </p:nvPicPr>
        <p:blipFill>
          <a:blip r:embed="rId3"/>
          <a:stretch>
            <a:fillRect/>
          </a:stretch>
        </p:blipFill>
        <p:spPr>
          <a:xfrm>
            <a:off x="8631076" y="84920"/>
            <a:ext cx="3490447" cy="1587828"/>
          </a:xfrm>
          <a:prstGeom prst="rect">
            <a:avLst/>
          </a:prstGeom>
          <a:noFill/>
          <a:ln cap="flat">
            <a:noFill/>
          </a:ln>
        </p:spPr>
      </p:pic>
      <p:sp>
        <p:nvSpPr>
          <p:cNvPr id="3" name="TextBox 4">
            <a:extLst>
              <a:ext uri="{FF2B5EF4-FFF2-40B4-BE49-F238E27FC236}">
                <a16:creationId xmlns:a16="http://schemas.microsoft.com/office/drawing/2014/main" id="{C234897C-4129-4F4F-91EE-3DA0B4AB1DCA}"/>
              </a:ext>
            </a:extLst>
          </p:cNvPr>
          <p:cNvSpPr txBox="1"/>
          <p:nvPr/>
        </p:nvSpPr>
        <p:spPr>
          <a:xfrm>
            <a:off x="710123" y="671434"/>
            <a:ext cx="3223954"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onsolas" pitchFamily="49"/>
                <a:ea typeface="Fira Code" pitchFamily="49"/>
              </a:rPr>
              <a:t>AdmitPatientToHosptial()</a:t>
            </a:r>
          </a:p>
        </p:txBody>
      </p:sp>
      <p:sp>
        <p:nvSpPr>
          <p:cNvPr id="4" name="TextBox 5">
            <a:extLst>
              <a:ext uri="{FF2B5EF4-FFF2-40B4-BE49-F238E27FC236}">
                <a16:creationId xmlns:a16="http://schemas.microsoft.com/office/drawing/2014/main" id="{94FAAD6A-DDE7-4764-9938-DF74FD04E6AB}"/>
              </a:ext>
            </a:extLst>
          </p:cNvPr>
          <p:cNvSpPr txBox="1"/>
          <p:nvPr/>
        </p:nvSpPr>
        <p:spPr>
          <a:xfrm>
            <a:off x="847008" y="2489307"/>
            <a:ext cx="3768983"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Fira Code" pitchFamily="49"/>
                <a:ea typeface="Fira Code" pitchFamily="49"/>
              </a:rPr>
              <a:t>TransferPatientToNewWard()</a:t>
            </a:r>
          </a:p>
        </p:txBody>
      </p:sp>
      <p:sp>
        <p:nvSpPr>
          <p:cNvPr id="5" name="TextBox 7">
            <a:extLst>
              <a:ext uri="{FF2B5EF4-FFF2-40B4-BE49-F238E27FC236}">
                <a16:creationId xmlns:a16="http://schemas.microsoft.com/office/drawing/2014/main" id="{DDAEF393-1097-4E22-9059-1B732EB9D093}"/>
              </a:ext>
            </a:extLst>
          </p:cNvPr>
          <p:cNvSpPr txBox="1"/>
          <p:nvPr/>
        </p:nvSpPr>
        <p:spPr>
          <a:xfrm>
            <a:off x="710123" y="5829510"/>
            <a:ext cx="2666116"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Fira Code" pitchFamily="49"/>
                <a:ea typeface="Fira Code" pitchFamily="49"/>
              </a:rPr>
              <a:t>DischargePatient()</a:t>
            </a:r>
          </a:p>
        </p:txBody>
      </p:sp>
      <p:sp>
        <p:nvSpPr>
          <p:cNvPr id="6" name="Rectangle 13">
            <a:extLst>
              <a:ext uri="{FF2B5EF4-FFF2-40B4-BE49-F238E27FC236}">
                <a16:creationId xmlns:a16="http://schemas.microsoft.com/office/drawing/2014/main" id="{3282D441-0766-4A78-A025-DFF3E92FD9AB}"/>
              </a:ext>
            </a:extLst>
          </p:cNvPr>
          <p:cNvSpPr/>
          <p:nvPr/>
        </p:nvSpPr>
        <p:spPr>
          <a:xfrm>
            <a:off x="482053" y="7726652"/>
            <a:ext cx="2964128" cy="902128"/>
          </a:xfrm>
          <a:prstGeom prst="rect">
            <a:avLst/>
          </a:prstGeom>
          <a:solidFill>
            <a:srgbClr val="5B9BD5"/>
          </a:solidFill>
          <a:ln w="12701" cap="flat">
            <a:solidFill>
              <a:srgbClr val="41719C"/>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Patient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Id: </a:t>
            </a:r>
            <a:r>
              <a:rPr lang="en-GB" sz="900" b="0" i="0" u="none" strike="noStrike" kern="1200" cap="none" spc="0" baseline="0">
                <a:solidFill>
                  <a:srgbClr val="FFFFFF"/>
                </a:solidFill>
                <a:uFillTx/>
                <a:latin typeface="Fira Code Light" pitchFamily="49"/>
                <a:ea typeface="Fira Code Light" pitchFamily="49"/>
              </a:rPr>
              <a:t>04e3b534-8a40-4180-a7ed-d5afaa45a858</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Name: </a:t>
            </a:r>
            <a:r>
              <a:rPr lang="en-GB" sz="900" b="0" i="0" u="none" strike="noStrike" kern="1200" cap="none" spc="0" baseline="0">
                <a:solidFill>
                  <a:srgbClr val="FFFFFF"/>
                </a:solidFill>
                <a:uFillTx/>
                <a:latin typeface="Fira Code Light" pitchFamily="49"/>
                <a:ea typeface="Fira Code Light" pitchFamily="49"/>
              </a:rPr>
              <a:t>Tony Ferguson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Age: </a:t>
            </a:r>
            <a:r>
              <a:rPr lang="en-GB" sz="900" b="0" i="0" u="none" strike="noStrike" kern="1200" cap="none" spc="0" baseline="0">
                <a:solidFill>
                  <a:srgbClr val="FFFFFF"/>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Ward:</a:t>
            </a:r>
            <a:r>
              <a:rPr lang="en-GB" sz="900" b="0" i="0" u="none" strike="noStrike" kern="1200" cap="none" spc="0" baseline="0">
                <a:solidFill>
                  <a:srgbClr val="FFFFFF"/>
                </a:solidFill>
                <a:uFillTx/>
                <a:latin typeface="Fira Code Light" pitchFamily="49"/>
                <a:ea typeface="Fira Code Light" pitchFamily="49"/>
              </a:rPr>
              <a:t> 5</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IsAdmitted: </a:t>
            </a:r>
            <a:r>
              <a:rPr lang="en-GB" sz="900" b="0" i="0" u="none" strike="noStrike" kern="1200" cap="none" spc="0" baseline="0">
                <a:solidFill>
                  <a:srgbClr val="FFFFFF"/>
                </a:solidFill>
                <a:uFillTx/>
                <a:latin typeface="Fira Code Light" pitchFamily="49"/>
                <a:ea typeface="Fira Code Light" pitchFamily="49"/>
              </a:rPr>
              <a:t>true</a:t>
            </a:r>
          </a:p>
        </p:txBody>
      </p:sp>
      <p:sp>
        <p:nvSpPr>
          <p:cNvPr id="7" name="Rectangle 14">
            <a:extLst>
              <a:ext uri="{FF2B5EF4-FFF2-40B4-BE49-F238E27FC236}">
                <a16:creationId xmlns:a16="http://schemas.microsoft.com/office/drawing/2014/main" id="{D5CD8B2D-CAE7-4EEB-9F08-BB3585DC53EC}"/>
              </a:ext>
            </a:extLst>
          </p:cNvPr>
          <p:cNvSpPr/>
          <p:nvPr/>
        </p:nvSpPr>
        <p:spPr>
          <a:xfrm>
            <a:off x="8338623" y="8177716"/>
            <a:ext cx="2964128" cy="902128"/>
          </a:xfrm>
          <a:prstGeom prst="rect">
            <a:avLst/>
          </a:prstGeom>
          <a:solidFill>
            <a:srgbClr val="5B9BD5"/>
          </a:solidFill>
          <a:ln w="12701" cap="flat">
            <a:solidFill>
              <a:srgbClr val="41719C"/>
            </a:solidFill>
            <a:prstDash val="solid"/>
            <a:miter/>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Patient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Id: </a:t>
            </a:r>
            <a:r>
              <a:rPr lang="en-GB" sz="900" b="0" i="0" u="none" strike="noStrike" kern="1200" cap="none" spc="0" baseline="0">
                <a:solidFill>
                  <a:srgbClr val="FFFFFF"/>
                </a:solidFill>
                <a:uFillTx/>
                <a:latin typeface="Fira Code Light" pitchFamily="49"/>
                <a:ea typeface="Fira Code Light" pitchFamily="49"/>
              </a:rPr>
              <a:t>04e3b534-8a40-4180-a7ed-d5afaa45a858</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Name: </a:t>
            </a:r>
            <a:r>
              <a:rPr lang="en-GB" sz="900" b="0" i="0" u="none" strike="noStrike" kern="1200" cap="none" spc="0" baseline="0">
                <a:solidFill>
                  <a:srgbClr val="FFFFFF"/>
                </a:solidFill>
                <a:uFillTx/>
                <a:latin typeface="Fira Code Light" pitchFamily="49"/>
                <a:ea typeface="Fira Code Light" pitchFamily="49"/>
              </a:rPr>
              <a:t>Tony Ferguson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Age: </a:t>
            </a:r>
            <a:r>
              <a:rPr lang="en-GB" sz="900" b="0" i="0" u="none" strike="noStrike" kern="1200" cap="none" spc="0" baseline="0">
                <a:solidFill>
                  <a:srgbClr val="FFFFFF"/>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Ward:</a:t>
            </a:r>
            <a:r>
              <a:rPr lang="en-GB" sz="900" b="0" i="0" u="none" strike="noStrike" kern="1200" cap="none" spc="0" baseline="0">
                <a:solidFill>
                  <a:srgbClr val="FFFFFF"/>
                </a:solidFill>
                <a:uFillTx/>
                <a:latin typeface="Fira Code Light" pitchFamily="49"/>
                <a:ea typeface="Fira Code Light" pitchFamily="49"/>
              </a:rPr>
              <a:t> null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IsAdmitted: </a:t>
            </a:r>
            <a:r>
              <a:rPr lang="en-GB" sz="900" b="0" i="0" u="none" strike="noStrike" kern="1200" cap="none" spc="0" baseline="0">
                <a:solidFill>
                  <a:srgbClr val="FFFFFF"/>
                </a:solidFill>
                <a:uFillTx/>
                <a:latin typeface="Fira Code Light" pitchFamily="49"/>
                <a:ea typeface="Fira Code Light" pitchFamily="49"/>
              </a:rPr>
              <a:t>false</a:t>
            </a:r>
          </a:p>
        </p:txBody>
      </p:sp>
      <p:sp>
        <p:nvSpPr>
          <p:cNvPr id="8" name="Rectangle 15">
            <a:extLst>
              <a:ext uri="{FF2B5EF4-FFF2-40B4-BE49-F238E27FC236}">
                <a16:creationId xmlns:a16="http://schemas.microsoft.com/office/drawing/2014/main" id="{97A941C5-0011-4DBA-AE24-12C2692E9006}"/>
              </a:ext>
            </a:extLst>
          </p:cNvPr>
          <p:cNvSpPr/>
          <p:nvPr/>
        </p:nvSpPr>
        <p:spPr>
          <a:xfrm>
            <a:off x="6314882" y="2469081"/>
            <a:ext cx="245479" cy="200564"/>
          </a:xfrm>
          <a:prstGeom prst="rect">
            <a:avLst/>
          </a:prstGeom>
          <a:noFill/>
          <a:ln w="28575"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9" name="Rectangle 17">
            <a:extLst>
              <a:ext uri="{FF2B5EF4-FFF2-40B4-BE49-F238E27FC236}">
                <a16:creationId xmlns:a16="http://schemas.microsoft.com/office/drawing/2014/main" id="{89A98FD6-1172-4A51-A389-16456944E3C1}"/>
              </a:ext>
            </a:extLst>
          </p:cNvPr>
          <p:cNvSpPr/>
          <p:nvPr/>
        </p:nvSpPr>
        <p:spPr>
          <a:xfrm>
            <a:off x="4912906" y="7733556"/>
            <a:ext cx="380490" cy="200564"/>
          </a:xfrm>
          <a:prstGeom prst="rect">
            <a:avLst/>
          </a:prstGeom>
          <a:noFill/>
          <a:ln w="28575"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0" name="Rectangle 18">
            <a:extLst>
              <a:ext uri="{FF2B5EF4-FFF2-40B4-BE49-F238E27FC236}">
                <a16:creationId xmlns:a16="http://schemas.microsoft.com/office/drawing/2014/main" id="{1FA459FC-B602-4167-B9DE-DFC6FD1C8B27}"/>
              </a:ext>
            </a:extLst>
          </p:cNvPr>
          <p:cNvSpPr/>
          <p:nvPr/>
        </p:nvSpPr>
        <p:spPr>
          <a:xfrm>
            <a:off x="5330220" y="7878223"/>
            <a:ext cx="472543" cy="200564"/>
          </a:xfrm>
          <a:prstGeom prst="rect">
            <a:avLst/>
          </a:prstGeom>
          <a:noFill/>
          <a:ln w="28575" cap="flat">
            <a:solidFill>
              <a:srgbClr val="FF0000"/>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800" b="0" i="0" u="none" strike="noStrike" kern="1200" cap="none" spc="0" baseline="0">
              <a:solidFill>
                <a:srgbClr val="FFFFFF"/>
              </a:solidFill>
              <a:uFillTx/>
              <a:latin typeface="Calibri"/>
            </a:endParaRPr>
          </a:p>
        </p:txBody>
      </p:sp>
      <p:sp>
        <p:nvSpPr>
          <p:cNvPr id="11" name="TextBox 21">
            <a:extLst>
              <a:ext uri="{FF2B5EF4-FFF2-40B4-BE49-F238E27FC236}">
                <a16:creationId xmlns:a16="http://schemas.microsoft.com/office/drawing/2014/main" id="{6893D2F6-B8BB-46DC-AFB7-28DB26E01084}"/>
              </a:ext>
            </a:extLst>
          </p:cNvPr>
          <p:cNvSpPr txBox="1"/>
          <p:nvPr/>
        </p:nvSpPr>
        <p:spPr>
          <a:xfrm>
            <a:off x="710123" y="4110154"/>
            <a:ext cx="3768983" cy="369335"/>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Fira Code" pitchFamily="49"/>
                <a:ea typeface="Fira Code" pitchFamily="49"/>
              </a:rPr>
              <a:t>TransferPatientToNewWard()</a:t>
            </a:r>
          </a:p>
        </p:txBody>
      </p:sp>
      <p:grpSp>
        <p:nvGrpSpPr>
          <p:cNvPr id="12" name="Group 30">
            <a:extLst>
              <a:ext uri="{FF2B5EF4-FFF2-40B4-BE49-F238E27FC236}">
                <a16:creationId xmlns:a16="http://schemas.microsoft.com/office/drawing/2014/main" id="{42FF8F83-14D9-4D52-BCFE-C45C0AE19374}"/>
              </a:ext>
            </a:extLst>
          </p:cNvPr>
          <p:cNvGrpSpPr/>
          <p:nvPr/>
        </p:nvGrpSpPr>
        <p:grpSpPr>
          <a:xfrm>
            <a:off x="7971199" y="7161535"/>
            <a:ext cx="3235101" cy="3690856"/>
            <a:chOff x="7971199" y="7161535"/>
            <a:chExt cx="3235101" cy="3690856"/>
          </a:xfrm>
        </p:grpSpPr>
        <p:pic>
          <p:nvPicPr>
            <p:cNvPr id="13" name="Picture 13">
              <a:extLst>
                <a:ext uri="{FF2B5EF4-FFF2-40B4-BE49-F238E27FC236}">
                  <a16:creationId xmlns:a16="http://schemas.microsoft.com/office/drawing/2014/main" id="{B83E3DDC-2610-4777-8B81-DCC3B51F6F5B}"/>
                </a:ext>
              </a:extLst>
            </p:cNvPr>
            <p:cNvPicPr>
              <a:picLocks noChangeAspect="1"/>
            </p:cNvPicPr>
            <p:nvPr/>
          </p:nvPicPr>
          <p:blipFill>
            <a:blip r:embed="rId4"/>
            <a:stretch>
              <a:fillRect/>
            </a:stretch>
          </p:blipFill>
          <p:spPr>
            <a:xfrm>
              <a:off x="7971199" y="9220370"/>
              <a:ext cx="2977597" cy="1632021"/>
            </a:xfrm>
            <a:prstGeom prst="rect">
              <a:avLst/>
            </a:prstGeom>
            <a:noFill/>
            <a:ln cap="flat">
              <a:noFill/>
            </a:ln>
          </p:spPr>
        </p:pic>
        <p:sp>
          <p:nvSpPr>
            <p:cNvPr id="14" name="Rectangle 12">
              <a:extLst>
                <a:ext uri="{FF2B5EF4-FFF2-40B4-BE49-F238E27FC236}">
                  <a16:creationId xmlns:a16="http://schemas.microsoft.com/office/drawing/2014/main" id="{5D7A4A6E-1669-4F2A-B51C-2484838B080A}"/>
                </a:ext>
              </a:extLst>
            </p:cNvPr>
            <p:cNvSpPr/>
            <p:nvPr/>
          </p:nvSpPr>
          <p:spPr>
            <a:xfrm>
              <a:off x="8671355" y="7161535"/>
              <a:ext cx="2534945" cy="1388964"/>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Patient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Id: </a:t>
              </a:r>
              <a:r>
                <a:rPr lang="en-GB" sz="1300" b="0" i="0" u="none" strike="noStrike" kern="1200" cap="none" spc="0" baseline="0">
                  <a:solidFill>
                    <a:srgbClr val="000000"/>
                  </a:solidFill>
                  <a:uFillTx/>
                  <a:latin typeface="Fira Code Light" pitchFamily="49"/>
                  <a:ea typeface="Fira Code Light" pitchFamily="49"/>
                </a:rPr>
                <a:t>04e3b534-8a4…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Name: </a:t>
              </a:r>
              <a:r>
                <a:rPr lang="en-GB" sz="1300" b="0" i="0" u="none" strike="noStrike" kern="1200" cap="none" spc="0" baseline="0">
                  <a:solidFill>
                    <a:srgbClr val="000000"/>
                  </a:solidFill>
                  <a:uFillTx/>
                  <a:latin typeface="Fira Code Light" pitchFamily="49"/>
                  <a:ea typeface="Fira Code Light" pitchFamily="49"/>
                </a:rPr>
                <a:t>Tony Ferguson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Age: </a:t>
              </a:r>
              <a:r>
                <a:rPr lang="en-GB" sz="1300" b="0" i="0" u="none" strike="noStrike" kern="1200" cap="none" spc="0" baseline="0">
                  <a:solidFill>
                    <a:srgbClr val="000000"/>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Ward:</a:t>
              </a:r>
              <a:r>
                <a:rPr lang="en-GB" sz="1300" b="0" i="0" u="none" strike="noStrike" kern="1200" cap="none" spc="0" baseline="0">
                  <a:solidFill>
                    <a:srgbClr val="000000"/>
                  </a:solidFill>
                  <a:uFillTx/>
                  <a:latin typeface="Fira Code Light" pitchFamily="49"/>
                  <a:ea typeface="Fira Code Light" pitchFamily="49"/>
                </a:rPr>
                <a:t> 15</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IsAdmitted: </a:t>
              </a:r>
              <a:r>
                <a:rPr lang="en-GB" sz="1300" b="0" i="0" u="none" strike="noStrike" kern="1200" cap="none" spc="0" baseline="0">
                  <a:solidFill>
                    <a:srgbClr val="000000"/>
                  </a:solidFill>
                  <a:uFillTx/>
                  <a:latin typeface="Fira Code Light" pitchFamily="49"/>
                  <a:ea typeface="Fira Code Light" pitchFamily="49"/>
                </a:rPr>
                <a:t>true</a:t>
              </a:r>
            </a:p>
          </p:txBody>
        </p:sp>
        <p:pic>
          <p:nvPicPr>
            <p:cNvPr id="15" name="Ink 29">
              <a:extLst>
                <a:ext uri="{FF2B5EF4-FFF2-40B4-BE49-F238E27FC236}">
                  <a16:creationId xmlns:a16="http://schemas.microsoft.com/office/drawing/2014/main" id="{D8C39F48-FBB3-4D5D-959D-A0FA6612849E}"/>
                </a:ext>
              </a:extLst>
            </p:cNvPr>
            <p:cNvPicPr>
              <a:picLocks noChangeAspect="1"/>
            </p:cNvPicPr>
            <p:nvPr/>
          </p:nvPicPr>
          <p:blipFill>
            <a:blip r:embed="rId5"/>
            <a:stretch>
              <a:fillRect/>
            </a:stretch>
          </p:blipFill>
          <p:spPr>
            <a:xfrm>
              <a:off x="9305373" y="7947096"/>
              <a:ext cx="345121" cy="304897"/>
            </a:xfrm>
            <a:prstGeom prst="rect">
              <a:avLst/>
            </a:prstGeom>
            <a:noFill/>
            <a:ln cap="flat">
              <a:noFill/>
            </a:ln>
          </p:spPr>
        </p:pic>
      </p:grpSp>
      <p:pic>
        <p:nvPicPr>
          <p:cNvPr id="16" name="Picture 31">
            <a:extLst>
              <a:ext uri="{FF2B5EF4-FFF2-40B4-BE49-F238E27FC236}">
                <a16:creationId xmlns:a16="http://schemas.microsoft.com/office/drawing/2014/main" id="{1F2FE7CC-276C-4199-ADAD-60B403D91656}"/>
              </a:ext>
            </a:extLst>
          </p:cNvPr>
          <p:cNvPicPr>
            <a:picLocks noChangeAspect="1"/>
          </p:cNvPicPr>
          <p:nvPr/>
        </p:nvPicPr>
        <p:blipFill>
          <a:blip r:embed="rId6"/>
          <a:stretch>
            <a:fillRect/>
          </a:stretch>
        </p:blipFill>
        <p:spPr>
          <a:xfrm>
            <a:off x="273890" y="-2501450"/>
            <a:ext cx="2975110" cy="1822865"/>
          </a:xfrm>
          <a:prstGeom prst="rect">
            <a:avLst/>
          </a:prstGeom>
          <a:noFill/>
          <a:ln cap="flat">
            <a:noFill/>
          </a:ln>
        </p:spPr>
      </p:pic>
      <p:grpSp>
        <p:nvGrpSpPr>
          <p:cNvPr id="17" name="Group 32">
            <a:extLst>
              <a:ext uri="{FF2B5EF4-FFF2-40B4-BE49-F238E27FC236}">
                <a16:creationId xmlns:a16="http://schemas.microsoft.com/office/drawing/2014/main" id="{0A680E47-9497-4DCB-BD4E-C551B0582A16}"/>
              </a:ext>
            </a:extLst>
          </p:cNvPr>
          <p:cNvGrpSpPr/>
          <p:nvPr/>
        </p:nvGrpSpPr>
        <p:grpSpPr>
          <a:xfrm>
            <a:off x="4474003" y="-2378473"/>
            <a:ext cx="2977597" cy="1817790"/>
            <a:chOff x="4474003" y="-2378473"/>
            <a:chExt cx="2977597" cy="1817790"/>
          </a:xfrm>
        </p:grpSpPr>
        <p:pic>
          <p:nvPicPr>
            <p:cNvPr id="18" name="Picture 33">
              <a:extLst>
                <a:ext uri="{FF2B5EF4-FFF2-40B4-BE49-F238E27FC236}">
                  <a16:creationId xmlns:a16="http://schemas.microsoft.com/office/drawing/2014/main" id="{27F01874-5574-4BA0-B844-59B5F9920271}"/>
                </a:ext>
              </a:extLst>
            </p:cNvPr>
            <p:cNvPicPr>
              <a:picLocks noChangeAspect="1"/>
            </p:cNvPicPr>
            <p:nvPr/>
          </p:nvPicPr>
          <p:blipFill>
            <a:blip r:embed="rId4"/>
            <a:stretch>
              <a:fillRect/>
            </a:stretch>
          </p:blipFill>
          <p:spPr>
            <a:xfrm>
              <a:off x="4474003" y="-2378473"/>
              <a:ext cx="2977597" cy="1817790"/>
            </a:xfrm>
            <a:prstGeom prst="rect">
              <a:avLst/>
            </a:prstGeom>
            <a:noFill/>
            <a:ln cap="flat">
              <a:noFill/>
            </a:ln>
          </p:spPr>
        </p:pic>
        <p:sp>
          <p:nvSpPr>
            <p:cNvPr id="19" name="Rectangle 12">
              <a:extLst>
                <a:ext uri="{FF2B5EF4-FFF2-40B4-BE49-F238E27FC236}">
                  <a16:creationId xmlns:a16="http://schemas.microsoft.com/office/drawing/2014/main" id="{F808F1EE-2500-4FED-991E-77A53A14FBB6}"/>
                </a:ext>
              </a:extLst>
            </p:cNvPr>
            <p:cNvSpPr/>
            <p:nvPr/>
          </p:nvSpPr>
          <p:spPr>
            <a:xfrm>
              <a:off x="4634234" y="-2243105"/>
              <a:ext cx="2534945" cy="1547064"/>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Patient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Id: </a:t>
              </a:r>
              <a:r>
                <a:rPr lang="en-GB" sz="1300" b="0" i="0" u="none" strike="noStrike" kern="1200" cap="none" spc="0" baseline="0">
                  <a:solidFill>
                    <a:srgbClr val="000000"/>
                  </a:solidFill>
                  <a:uFillTx/>
                  <a:latin typeface="Fira Code Light" pitchFamily="49"/>
                  <a:ea typeface="Fira Code Light" pitchFamily="49"/>
                </a:rPr>
                <a:t>04e3b534-8a4…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Name: </a:t>
              </a:r>
              <a:r>
                <a:rPr lang="en-GB" sz="1300" b="0" i="0" u="none" strike="noStrike" kern="1200" cap="none" spc="0" baseline="0">
                  <a:solidFill>
                    <a:srgbClr val="000000"/>
                  </a:solidFill>
                  <a:uFillTx/>
                  <a:latin typeface="Fira Code Light" pitchFamily="49"/>
                  <a:ea typeface="Fira Code Light" pitchFamily="49"/>
                </a:rPr>
                <a:t>Tony Ferguson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Age: </a:t>
              </a:r>
              <a:r>
                <a:rPr lang="en-GB" sz="1300" b="0" i="0" u="none" strike="noStrike" kern="1200" cap="none" spc="0" baseline="0">
                  <a:solidFill>
                    <a:srgbClr val="000000"/>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Ward:</a:t>
              </a:r>
              <a:r>
                <a:rPr lang="en-GB" sz="1300" b="0" i="0" u="none" strike="noStrike" kern="1200" cap="none" spc="0" baseline="0">
                  <a:solidFill>
                    <a:srgbClr val="000000"/>
                  </a:solidFill>
                  <a:uFillTx/>
                  <a:latin typeface="Fira Code Light" pitchFamily="49"/>
                  <a:ea typeface="Fira Code Light" pitchFamily="49"/>
                </a:rPr>
                <a:t> 15</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IsAdmitted: </a:t>
              </a:r>
              <a:r>
                <a:rPr lang="en-GB" sz="1300" b="0" i="0" u="none" strike="noStrike" kern="1200" cap="none" spc="0" baseline="0">
                  <a:solidFill>
                    <a:srgbClr val="000000"/>
                  </a:solidFill>
                  <a:uFillTx/>
                  <a:latin typeface="Fira Code Light" pitchFamily="49"/>
                  <a:ea typeface="Fira Code Light" pitchFamily="49"/>
                </a:rPr>
                <a:t>true</a:t>
              </a:r>
            </a:p>
          </p:txBody>
        </p:sp>
        <p:pic>
          <p:nvPicPr>
            <p:cNvPr id="20" name="Ink 35">
              <a:extLst>
                <a:ext uri="{FF2B5EF4-FFF2-40B4-BE49-F238E27FC236}">
                  <a16:creationId xmlns:a16="http://schemas.microsoft.com/office/drawing/2014/main" id="{3BF85563-59AA-42DE-8BEE-4BA82501E118}"/>
                </a:ext>
              </a:extLst>
            </p:cNvPr>
            <p:cNvPicPr>
              <a:picLocks noChangeAspect="1"/>
            </p:cNvPicPr>
            <p:nvPr/>
          </p:nvPicPr>
          <p:blipFill>
            <a:blip r:embed="rId7"/>
            <a:stretch>
              <a:fillRect/>
            </a:stretch>
          </p:blipFill>
          <p:spPr>
            <a:xfrm>
              <a:off x="5268251" y="-1368125"/>
              <a:ext cx="345121" cy="339599"/>
            </a:xfrm>
            <a:prstGeom prst="rect">
              <a:avLst/>
            </a:prstGeom>
            <a:noFill/>
            <a:ln cap="flat">
              <a:noFill/>
            </a:ln>
          </p:spPr>
        </p:pic>
      </p:grpSp>
      <p:sp>
        <p:nvSpPr>
          <p:cNvPr id="21" name="Rectangle 12">
            <a:extLst>
              <a:ext uri="{FF2B5EF4-FFF2-40B4-BE49-F238E27FC236}">
                <a16:creationId xmlns:a16="http://schemas.microsoft.com/office/drawing/2014/main" id="{1C1AED7B-E4C4-4118-B8C8-D1AF30C2ADE7}"/>
              </a:ext>
            </a:extLst>
          </p:cNvPr>
          <p:cNvSpPr/>
          <p:nvPr/>
        </p:nvSpPr>
        <p:spPr>
          <a:xfrm>
            <a:off x="6051837" y="-1583283"/>
            <a:ext cx="2398983" cy="1547064"/>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Patient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Id: </a:t>
            </a:r>
            <a:r>
              <a:rPr lang="en-GB" sz="1300" b="0" i="0" u="none" strike="noStrike" kern="1200" cap="none" spc="0" baseline="0">
                <a:solidFill>
                  <a:srgbClr val="000000"/>
                </a:solidFill>
                <a:uFillTx/>
                <a:latin typeface="Fira Code Light" pitchFamily="49"/>
                <a:ea typeface="Fira Code Light" pitchFamily="49"/>
              </a:rPr>
              <a:t>04e3b534-8a4…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Name: </a:t>
            </a:r>
            <a:r>
              <a:rPr lang="en-GB" sz="1300" b="0" i="0" u="none" strike="noStrike" kern="1200" cap="none" spc="0" baseline="0">
                <a:solidFill>
                  <a:srgbClr val="000000"/>
                </a:solidFill>
                <a:uFillTx/>
                <a:latin typeface="Fira Code Light" pitchFamily="49"/>
                <a:ea typeface="Fira Code Light" pitchFamily="49"/>
              </a:rPr>
              <a:t>Tony Ferguson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Age: </a:t>
            </a:r>
            <a:r>
              <a:rPr lang="en-GB" sz="1300" b="0" i="0" u="none" strike="noStrike" kern="1200" cap="none" spc="0" baseline="0">
                <a:solidFill>
                  <a:srgbClr val="000000"/>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Ward:</a:t>
            </a:r>
            <a:r>
              <a:rPr lang="en-GB" sz="1300" b="0" i="0" u="none" strike="noStrike" kern="1200" cap="none" spc="0" baseline="0">
                <a:solidFill>
                  <a:srgbClr val="000000"/>
                </a:solidFill>
                <a:uFillTx/>
                <a:latin typeface="Fira Code Light" pitchFamily="49"/>
                <a:ea typeface="Fira Code Light" pitchFamily="49"/>
              </a:rPr>
              <a:t> 15</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300" b="1" i="0" u="none" strike="noStrike" kern="1200" cap="none" spc="0" baseline="0">
                <a:solidFill>
                  <a:srgbClr val="000000"/>
                </a:solidFill>
                <a:uFillTx/>
                <a:latin typeface="Fira Code Light" pitchFamily="49"/>
                <a:ea typeface="Fira Code Light" pitchFamily="49"/>
              </a:rPr>
              <a:t>IsAdmitted: </a:t>
            </a:r>
            <a:r>
              <a:rPr lang="en-GB" sz="1300" b="0" i="0" u="none" strike="noStrike" kern="1200" cap="none" spc="0" baseline="0">
                <a:solidFill>
                  <a:srgbClr val="000000"/>
                </a:solidFill>
                <a:uFillTx/>
                <a:latin typeface="Fira Code Light" pitchFamily="49"/>
                <a:ea typeface="Fira Code Light" pitchFamily="49"/>
              </a:rPr>
              <a:t>true</a:t>
            </a:r>
          </a:p>
        </p:txBody>
      </p:sp>
      <p:pic>
        <p:nvPicPr>
          <p:cNvPr id="22" name="Ink 39">
            <a:extLst>
              <a:ext uri="{FF2B5EF4-FFF2-40B4-BE49-F238E27FC236}">
                <a16:creationId xmlns:a16="http://schemas.microsoft.com/office/drawing/2014/main" id="{252372F7-945C-4130-89A9-17875DE0E2E5}"/>
              </a:ext>
            </a:extLst>
          </p:cNvPr>
          <p:cNvPicPr>
            <a:picLocks noChangeAspect="1"/>
          </p:cNvPicPr>
          <p:nvPr/>
        </p:nvPicPr>
        <p:blipFill>
          <a:blip r:embed="rId8"/>
          <a:stretch>
            <a:fillRect/>
          </a:stretch>
        </p:blipFill>
        <p:spPr>
          <a:xfrm>
            <a:off x="4199665" y="8007922"/>
            <a:ext cx="326614" cy="339599"/>
          </a:xfrm>
          <a:prstGeom prst="rect">
            <a:avLst/>
          </a:prstGeom>
          <a:noFill/>
          <a:ln cap="flat">
            <a:noFill/>
          </a:ln>
        </p:spPr>
      </p:pic>
      <p:pic>
        <p:nvPicPr>
          <p:cNvPr id="23" name="Ink 18">
            <a:extLst>
              <a:ext uri="{FF2B5EF4-FFF2-40B4-BE49-F238E27FC236}">
                <a16:creationId xmlns:a16="http://schemas.microsoft.com/office/drawing/2014/main" id="{0F9CBC72-64F8-4571-B006-E3A1D9CE350E}"/>
              </a:ext>
            </a:extLst>
          </p:cNvPr>
          <p:cNvPicPr>
            <a:picLocks noChangeAspect="1"/>
          </p:cNvPicPr>
          <p:nvPr/>
        </p:nvPicPr>
        <p:blipFill>
          <a:blip r:embed="rId9"/>
          <a:stretch>
            <a:fillRect/>
          </a:stretch>
        </p:blipFill>
        <p:spPr>
          <a:xfrm>
            <a:off x="619524" y="-1696495"/>
            <a:ext cx="6236" cy="237"/>
          </a:xfrm>
          <a:prstGeom prst="rect">
            <a:avLst/>
          </a:prstGeom>
          <a:noFill/>
          <a:ln cap="flat">
            <a:noFill/>
          </a:ln>
        </p:spPr>
      </p:pic>
      <p:pic>
        <p:nvPicPr>
          <p:cNvPr id="24" name="Picture 52">
            <a:extLst>
              <a:ext uri="{FF2B5EF4-FFF2-40B4-BE49-F238E27FC236}">
                <a16:creationId xmlns:a16="http://schemas.microsoft.com/office/drawing/2014/main" id="{2FAAD7DD-E603-47AD-8FF1-CEA94C5ADFAB}"/>
              </a:ext>
            </a:extLst>
          </p:cNvPr>
          <p:cNvPicPr>
            <a:picLocks noChangeAspect="1"/>
          </p:cNvPicPr>
          <p:nvPr/>
        </p:nvPicPr>
        <p:blipFill>
          <a:blip r:embed="rId10"/>
          <a:stretch>
            <a:fillRect/>
          </a:stretch>
        </p:blipFill>
        <p:spPr>
          <a:xfrm>
            <a:off x="619524" y="674589"/>
            <a:ext cx="3502261" cy="566361"/>
          </a:xfrm>
          <a:prstGeom prst="rect">
            <a:avLst/>
          </a:prstGeom>
          <a:noFill/>
          <a:ln cap="flat">
            <a:noFill/>
          </a:ln>
        </p:spPr>
      </p:pic>
      <p:pic>
        <p:nvPicPr>
          <p:cNvPr id="25" name="Picture 53">
            <a:extLst>
              <a:ext uri="{FF2B5EF4-FFF2-40B4-BE49-F238E27FC236}">
                <a16:creationId xmlns:a16="http://schemas.microsoft.com/office/drawing/2014/main" id="{96D016D5-0413-4151-AE66-528CCCEB0B17}"/>
              </a:ext>
            </a:extLst>
          </p:cNvPr>
          <p:cNvPicPr>
            <a:picLocks noChangeAspect="1"/>
          </p:cNvPicPr>
          <p:nvPr/>
        </p:nvPicPr>
        <p:blipFill>
          <a:blip r:embed="rId11"/>
          <a:stretch>
            <a:fillRect/>
          </a:stretch>
        </p:blipFill>
        <p:spPr>
          <a:xfrm>
            <a:off x="551383" y="2342089"/>
            <a:ext cx="3638543" cy="524472"/>
          </a:xfrm>
          <a:prstGeom prst="rect">
            <a:avLst/>
          </a:prstGeom>
          <a:noFill/>
          <a:ln cap="flat">
            <a:noFill/>
          </a:ln>
        </p:spPr>
      </p:pic>
      <p:pic>
        <p:nvPicPr>
          <p:cNvPr id="26" name="Picture 54">
            <a:extLst>
              <a:ext uri="{FF2B5EF4-FFF2-40B4-BE49-F238E27FC236}">
                <a16:creationId xmlns:a16="http://schemas.microsoft.com/office/drawing/2014/main" id="{0254B1AE-9CA1-4C0C-A37A-FF225737DC66}"/>
              </a:ext>
            </a:extLst>
          </p:cNvPr>
          <p:cNvPicPr>
            <a:picLocks noChangeAspect="1"/>
          </p:cNvPicPr>
          <p:nvPr/>
        </p:nvPicPr>
        <p:blipFill>
          <a:blip r:embed="rId11"/>
          <a:stretch>
            <a:fillRect/>
          </a:stretch>
        </p:blipFill>
        <p:spPr>
          <a:xfrm>
            <a:off x="561121" y="4083582"/>
            <a:ext cx="3638543" cy="524472"/>
          </a:xfrm>
          <a:prstGeom prst="rect">
            <a:avLst/>
          </a:prstGeom>
          <a:noFill/>
          <a:ln cap="flat">
            <a:noFill/>
          </a:ln>
        </p:spPr>
      </p:pic>
      <p:pic>
        <p:nvPicPr>
          <p:cNvPr id="27" name="Picture 55">
            <a:extLst>
              <a:ext uri="{FF2B5EF4-FFF2-40B4-BE49-F238E27FC236}">
                <a16:creationId xmlns:a16="http://schemas.microsoft.com/office/drawing/2014/main" id="{FF09C4F0-BE5D-4BFC-8D1D-D65D7C3DD467}"/>
              </a:ext>
            </a:extLst>
          </p:cNvPr>
          <p:cNvPicPr>
            <a:picLocks noChangeAspect="1"/>
          </p:cNvPicPr>
          <p:nvPr/>
        </p:nvPicPr>
        <p:blipFill>
          <a:blip r:embed="rId12"/>
          <a:stretch>
            <a:fillRect/>
          </a:stretch>
        </p:blipFill>
        <p:spPr>
          <a:xfrm>
            <a:off x="710123" y="5699747"/>
            <a:ext cx="3740243" cy="560216"/>
          </a:xfrm>
          <a:prstGeom prst="rect">
            <a:avLst/>
          </a:prstGeom>
          <a:noFill/>
          <a:ln cap="flat">
            <a:noFill/>
          </a:ln>
        </p:spPr>
      </p:pic>
      <p:pic>
        <p:nvPicPr>
          <p:cNvPr id="28" name="Picture 37">
            <a:extLst>
              <a:ext uri="{FF2B5EF4-FFF2-40B4-BE49-F238E27FC236}">
                <a16:creationId xmlns:a16="http://schemas.microsoft.com/office/drawing/2014/main" id="{0858C7C4-0C76-444C-B70A-CD3695E04539}"/>
              </a:ext>
            </a:extLst>
          </p:cNvPr>
          <p:cNvPicPr>
            <a:picLocks noChangeAspect="1"/>
          </p:cNvPicPr>
          <p:nvPr/>
        </p:nvPicPr>
        <p:blipFill>
          <a:blip r:embed="rId4"/>
          <a:stretch>
            <a:fillRect/>
          </a:stretch>
        </p:blipFill>
        <p:spPr>
          <a:xfrm>
            <a:off x="4950753" y="107908"/>
            <a:ext cx="3453304" cy="1552440"/>
          </a:xfrm>
          <a:prstGeom prst="rect">
            <a:avLst/>
          </a:prstGeom>
          <a:noFill/>
          <a:ln cap="flat">
            <a:noFill/>
          </a:ln>
        </p:spPr>
      </p:pic>
      <p:sp>
        <p:nvSpPr>
          <p:cNvPr id="29" name="Rectangle 3">
            <a:extLst>
              <a:ext uri="{FF2B5EF4-FFF2-40B4-BE49-F238E27FC236}">
                <a16:creationId xmlns:a16="http://schemas.microsoft.com/office/drawing/2014/main" id="{370F4C14-31D1-46B8-965C-8EF69AB4B568}"/>
              </a:ext>
            </a:extLst>
          </p:cNvPr>
          <p:cNvSpPr/>
          <p:nvPr/>
        </p:nvSpPr>
        <p:spPr>
          <a:xfrm>
            <a:off x="5138461" y="443639"/>
            <a:ext cx="5434562"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Patient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Id: </a:t>
            </a:r>
            <a:r>
              <a:rPr lang="en-GB" sz="1200" b="0" i="0" u="none" strike="noStrike" kern="0" cap="none" spc="0" baseline="0">
                <a:solidFill>
                  <a:srgbClr val="000000"/>
                </a:solidFill>
                <a:uFillTx/>
                <a:latin typeface="Fira Code Light" pitchFamily="49"/>
                <a:ea typeface="Fira Code Light" pitchFamily="49"/>
              </a:rPr>
              <a:t>04e3b534-8a40-4180-a7ed-d5afaa45a858</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Name: </a:t>
            </a:r>
            <a:r>
              <a:rPr lang="en-GB" sz="1200" b="0" i="0" u="none" strike="noStrike" kern="0" cap="none" spc="0" baseline="0">
                <a:solidFill>
                  <a:srgbClr val="000000"/>
                </a:solidFill>
                <a:uFillTx/>
                <a:latin typeface="Fira Code Light" pitchFamily="49"/>
                <a:ea typeface="Fira Code Light" pitchFamily="49"/>
              </a:rPr>
              <a:t>Tony Ferguson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Age: </a:t>
            </a:r>
            <a:r>
              <a:rPr lang="en-GB" sz="1200" b="0" i="0" u="none" strike="noStrike" kern="0" cap="none" spc="0" baseline="0">
                <a:solidFill>
                  <a:srgbClr val="000000"/>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Ward:</a:t>
            </a:r>
            <a:r>
              <a:rPr lang="en-GB" sz="1200" b="0" i="0" u="none" strike="noStrike" kern="0" cap="none" spc="0" baseline="0">
                <a:solidFill>
                  <a:srgbClr val="000000"/>
                </a:solidFill>
                <a:uFillTx/>
                <a:latin typeface="Fira Code Light" pitchFamily="49"/>
                <a:ea typeface="Fira Code Light" pitchFamily="49"/>
              </a:rPr>
              <a:t> 10</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IsAdmitted: </a:t>
            </a:r>
            <a:r>
              <a:rPr lang="en-GB" sz="1200" b="0" i="0" u="none" strike="noStrike" kern="0" cap="none" spc="0" baseline="0">
                <a:solidFill>
                  <a:srgbClr val="000000"/>
                </a:solidFill>
                <a:uFillTx/>
                <a:latin typeface="Fira Code Light" pitchFamily="49"/>
                <a:ea typeface="Fira Code Light" pitchFamily="49"/>
              </a:rPr>
              <a:t>true</a:t>
            </a:r>
            <a:endParaRPr lang="en-GB" sz="1200" b="0" i="0" u="none" strike="noStrike" kern="1200" cap="none" spc="0" baseline="0">
              <a:solidFill>
                <a:srgbClr val="000000"/>
              </a:solidFill>
              <a:uFillTx/>
              <a:latin typeface="Fira Code Light" pitchFamily="49"/>
              <a:ea typeface="Fira Code Light" pitchFamily="49"/>
            </a:endParaRPr>
          </a:p>
        </p:txBody>
      </p:sp>
      <p:pic>
        <p:nvPicPr>
          <p:cNvPr id="30" name="Picture 56">
            <a:extLst>
              <a:ext uri="{FF2B5EF4-FFF2-40B4-BE49-F238E27FC236}">
                <a16:creationId xmlns:a16="http://schemas.microsoft.com/office/drawing/2014/main" id="{036CCAC7-44A5-45E7-AE80-06F7D03A286F}"/>
              </a:ext>
            </a:extLst>
          </p:cNvPr>
          <p:cNvPicPr>
            <a:picLocks noChangeAspect="1"/>
          </p:cNvPicPr>
          <p:nvPr/>
        </p:nvPicPr>
        <p:blipFill>
          <a:blip r:embed="rId4"/>
          <a:stretch>
            <a:fillRect/>
          </a:stretch>
        </p:blipFill>
        <p:spPr>
          <a:xfrm>
            <a:off x="5005544" y="1845112"/>
            <a:ext cx="3453304" cy="1552440"/>
          </a:xfrm>
          <a:prstGeom prst="rect">
            <a:avLst/>
          </a:prstGeom>
          <a:noFill/>
          <a:ln cap="flat">
            <a:noFill/>
          </a:ln>
        </p:spPr>
      </p:pic>
      <p:sp>
        <p:nvSpPr>
          <p:cNvPr id="31" name="Rectangle 3">
            <a:extLst>
              <a:ext uri="{FF2B5EF4-FFF2-40B4-BE49-F238E27FC236}">
                <a16:creationId xmlns:a16="http://schemas.microsoft.com/office/drawing/2014/main" id="{47229A8C-FF81-4DE2-8493-C6DECB9214C7}"/>
              </a:ext>
            </a:extLst>
          </p:cNvPr>
          <p:cNvSpPr/>
          <p:nvPr/>
        </p:nvSpPr>
        <p:spPr>
          <a:xfrm>
            <a:off x="5193252" y="2180834"/>
            <a:ext cx="5434562"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Patient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Id: </a:t>
            </a:r>
            <a:r>
              <a:rPr lang="en-GB" sz="1200" b="0" i="0" u="none" strike="noStrike" kern="0" cap="none" spc="0" baseline="0">
                <a:solidFill>
                  <a:srgbClr val="000000"/>
                </a:solidFill>
                <a:uFillTx/>
                <a:latin typeface="Fira Code Light" pitchFamily="49"/>
                <a:ea typeface="Fira Code Light" pitchFamily="49"/>
              </a:rPr>
              <a:t>04e3b534-8a40-4180-a7ed-d5afaa45a858</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Name: </a:t>
            </a:r>
            <a:r>
              <a:rPr lang="en-GB" sz="1200" b="0" i="0" u="none" strike="noStrike" kern="0" cap="none" spc="0" baseline="0">
                <a:solidFill>
                  <a:srgbClr val="000000"/>
                </a:solidFill>
                <a:uFillTx/>
                <a:latin typeface="Fira Code Light" pitchFamily="49"/>
                <a:ea typeface="Fira Code Light" pitchFamily="49"/>
              </a:rPr>
              <a:t>Tony Ferguson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Age: </a:t>
            </a:r>
            <a:r>
              <a:rPr lang="en-GB" sz="1200" b="0" i="0" u="none" strike="noStrike" kern="0" cap="none" spc="0" baseline="0">
                <a:solidFill>
                  <a:srgbClr val="000000"/>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Ward:</a:t>
            </a:r>
            <a:r>
              <a:rPr lang="en-GB" sz="1200" b="0" i="0" u="none" strike="noStrike" kern="0" cap="none" spc="0" baseline="0">
                <a:solidFill>
                  <a:srgbClr val="000000"/>
                </a:solidFill>
                <a:uFillTx/>
                <a:latin typeface="Fira Code Light" pitchFamily="49"/>
                <a:ea typeface="Fira Code Light" pitchFamily="49"/>
              </a:rPr>
              <a:t> 76</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IsAdmitted: </a:t>
            </a:r>
            <a:r>
              <a:rPr lang="en-GB" sz="1200" b="0" i="0" u="none" strike="noStrike" kern="0" cap="none" spc="0" baseline="0">
                <a:solidFill>
                  <a:srgbClr val="000000"/>
                </a:solidFill>
                <a:uFillTx/>
                <a:latin typeface="Fira Code Light" pitchFamily="49"/>
                <a:ea typeface="Fira Code Light" pitchFamily="49"/>
              </a:rPr>
              <a:t>true</a:t>
            </a:r>
            <a:endParaRPr lang="en-GB" sz="1200" b="0" i="0" u="none" strike="noStrike" kern="1200" cap="none" spc="0" baseline="0">
              <a:solidFill>
                <a:srgbClr val="000000"/>
              </a:solidFill>
              <a:uFillTx/>
              <a:latin typeface="Fira Code Light" pitchFamily="49"/>
              <a:ea typeface="Fira Code Light" pitchFamily="49"/>
            </a:endParaRPr>
          </a:p>
        </p:txBody>
      </p:sp>
      <p:pic>
        <p:nvPicPr>
          <p:cNvPr id="32" name="Picture 58">
            <a:extLst>
              <a:ext uri="{FF2B5EF4-FFF2-40B4-BE49-F238E27FC236}">
                <a16:creationId xmlns:a16="http://schemas.microsoft.com/office/drawing/2014/main" id="{18FFAC24-06BB-4924-A5F8-65F2B3FDB33C}"/>
              </a:ext>
            </a:extLst>
          </p:cNvPr>
          <p:cNvPicPr>
            <a:picLocks noChangeAspect="1"/>
          </p:cNvPicPr>
          <p:nvPr/>
        </p:nvPicPr>
        <p:blipFill>
          <a:blip r:embed="rId4"/>
          <a:stretch>
            <a:fillRect/>
          </a:stretch>
        </p:blipFill>
        <p:spPr>
          <a:xfrm>
            <a:off x="5005544" y="3530498"/>
            <a:ext cx="3453304" cy="1552440"/>
          </a:xfrm>
          <a:prstGeom prst="rect">
            <a:avLst/>
          </a:prstGeom>
          <a:noFill/>
          <a:ln cap="flat">
            <a:noFill/>
          </a:ln>
        </p:spPr>
      </p:pic>
      <p:sp>
        <p:nvSpPr>
          <p:cNvPr id="33" name="Rectangle 3">
            <a:extLst>
              <a:ext uri="{FF2B5EF4-FFF2-40B4-BE49-F238E27FC236}">
                <a16:creationId xmlns:a16="http://schemas.microsoft.com/office/drawing/2014/main" id="{DEF7BD49-571E-4DEF-B238-6886C1988CA9}"/>
              </a:ext>
            </a:extLst>
          </p:cNvPr>
          <p:cNvSpPr/>
          <p:nvPr/>
        </p:nvSpPr>
        <p:spPr>
          <a:xfrm>
            <a:off x="5193252" y="3866229"/>
            <a:ext cx="5434562"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Patient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Id: </a:t>
            </a:r>
            <a:r>
              <a:rPr lang="en-GB" sz="1200" b="0" i="0" u="none" strike="noStrike" kern="0" cap="none" spc="0" baseline="0">
                <a:solidFill>
                  <a:srgbClr val="000000"/>
                </a:solidFill>
                <a:uFillTx/>
                <a:latin typeface="Fira Code Light" pitchFamily="49"/>
                <a:ea typeface="Fira Code Light" pitchFamily="49"/>
              </a:rPr>
              <a:t>04e3b534-8a40-4180-a7ed-d5afaa45a858</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Name: </a:t>
            </a:r>
            <a:r>
              <a:rPr lang="en-GB" sz="1200" b="0" i="0" u="none" strike="noStrike" kern="0" cap="none" spc="0" baseline="0">
                <a:solidFill>
                  <a:srgbClr val="000000"/>
                </a:solidFill>
                <a:uFillTx/>
                <a:latin typeface="Fira Code Light" pitchFamily="49"/>
                <a:ea typeface="Fira Code Light" pitchFamily="49"/>
              </a:rPr>
              <a:t>Tony Ferguson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Age: </a:t>
            </a:r>
            <a:r>
              <a:rPr lang="en-GB" sz="1200" b="0" i="0" u="none" strike="noStrike" kern="0" cap="none" spc="0" baseline="0">
                <a:solidFill>
                  <a:srgbClr val="000000"/>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Ward:</a:t>
            </a:r>
            <a:r>
              <a:rPr lang="en-GB" sz="1200" b="0" i="0" u="none" strike="noStrike" kern="0" cap="none" spc="0" baseline="0">
                <a:solidFill>
                  <a:srgbClr val="000000"/>
                </a:solidFill>
                <a:uFillTx/>
                <a:latin typeface="Fira Code Light" pitchFamily="49"/>
                <a:ea typeface="Fira Code Light" pitchFamily="49"/>
              </a:rPr>
              <a:t> 34</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IsAdmitted: </a:t>
            </a:r>
            <a:r>
              <a:rPr lang="en-GB" sz="1200" b="0" i="0" u="none" strike="noStrike" kern="0" cap="none" spc="0" baseline="0">
                <a:solidFill>
                  <a:srgbClr val="000000"/>
                </a:solidFill>
                <a:uFillTx/>
                <a:latin typeface="Fira Code Light" pitchFamily="49"/>
                <a:ea typeface="Fira Code Light" pitchFamily="49"/>
              </a:rPr>
              <a:t>true</a:t>
            </a:r>
            <a:endParaRPr lang="en-GB" sz="1200" b="0" i="0" u="none" strike="noStrike" kern="1200" cap="none" spc="0" baseline="0">
              <a:solidFill>
                <a:srgbClr val="000000"/>
              </a:solidFill>
              <a:uFillTx/>
              <a:latin typeface="Fira Code Light" pitchFamily="49"/>
              <a:ea typeface="Fira Code Light" pitchFamily="49"/>
            </a:endParaRPr>
          </a:p>
        </p:txBody>
      </p:sp>
      <p:pic>
        <p:nvPicPr>
          <p:cNvPr id="34" name="Picture 60">
            <a:extLst>
              <a:ext uri="{FF2B5EF4-FFF2-40B4-BE49-F238E27FC236}">
                <a16:creationId xmlns:a16="http://schemas.microsoft.com/office/drawing/2014/main" id="{A460829F-73D8-4C31-A666-7985908E56F2}"/>
              </a:ext>
            </a:extLst>
          </p:cNvPr>
          <p:cNvPicPr>
            <a:picLocks noChangeAspect="1"/>
          </p:cNvPicPr>
          <p:nvPr/>
        </p:nvPicPr>
        <p:blipFill>
          <a:blip r:embed="rId4"/>
          <a:stretch>
            <a:fillRect/>
          </a:stretch>
        </p:blipFill>
        <p:spPr>
          <a:xfrm>
            <a:off x="5059914" y="5121526"/>
            <a:ext cx="3453304" cy="1552440"/>
          </a:xfrm>
          <a:prstGeom prst="rect">
            <a:avLst/>
          </a:prstGeom>
          <a:noFill/>
          <a:ln cap="flat">
            <a:noFill/>
          </a:ln>
        </p:spPr>
      </p:pic>
      <p:sp>
        <p:nvSpPr>
          <p:cNvPr id="35" name="Rectangle 3">
            <a:extLst>
              <a:ext uri="{FF2B5EF4-FFF2-40B4-BE49-F238E27FC236}">
                <a16:creationId xmlns:a16="http://schemas.microsoft.com/office/drawing/2014/main" id="{E9A25005-0841-4DFC-B22B-E131B93166AB}"/>
              </a:ext>
            </a:extLst>
          </p:cNvPr>
          <p:cNvSpPr/>
          <p:nvPr/>
        </p:nvSpPr>
        <p:spPr>
          <a:xfrm>
            <a:off x="5247622" y="5457258"/>
            <a:ext cx="5434562"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Patient</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Id: </a:t>
            </a:r>
            <a:r>
              <a:rPr lang="en-GB" sz="1200" b="0" i="0" u="none" strike="noStrike" kern="0" cap="none" spc="0" baseline="0">
                <a:solidFill>
                  <a:srgbClr val="000000"/>
                </a:solidFill>
                <a:uFillTx/>
                <a:latin typeface="Fira Code Light" pitchFamily="49"/>
                <a:ea typeface="Fira Code Light" pitchFamily="49"/>
              </a:rPr>
              <a:t>04e3b534-8a40-4180-a7ed-d5afaa45a858</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Name: </a:t>
            </a:r>
            <a:r>
              <a:rPr lang="en-GB" sz="1200" b="0" i="0" u="none" strike="noStrike" kern="0" cap="none" spc="0" baseline="0">
                <a:solidFill>
                  <a:srgbClr val="000000"/>
                </a:solidFill>
                <a:uFillTx/>
                <a:latin typeface="Fira Code Light" pitchFamily="49"/>
                <a:ea typeface="Fira Code Light" pitchFamily="49"/>
              </a:rPr>
              <a:t>Tony Ferguson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Age: </a:t>
            </a:r>
            <a:r>
              <a:rPr lang="en-GB" sz="1200" b="0" i="0" u="none" strike="noStrike" kern="0" cap="none" spc="0" baseline="0">
                <a:solidFill>
                  <a:srgbClr val="000000"/>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Ward:</a:t>
            </a:r>
            <a:r>
              <a:rPr lang="en-GB" sz="1200" b="0" i="0" u="none" strike="noStrike" kern="0" cap="none" spc="0" baseline="0">
                <a:solidFill>
                  <a:srgbClr val="000000"/>
                </a:solidFill>
                <a:uFillTx/>
                <a:latin typeface="Fira Code Light" pitchFamily="49"/>
                <a:ea typeface="Fira Code Light" pitchFamily="49"/>
              </a:rPr>
              <a:t> null</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0" cap="none" spc="0" baseline="0">
                <a:solidFill>
                  <a:srgbClr val="000000"/>
                </a:solidFill>
                <a:uFillTx/>
                <a:latin typeface="Fira Code Light" pitchFamily="49"/>
                <a:ea typeface="Fira Code Light" pitchFamily="49"/>
              </a:rPr>
              <a:t>IsAdmitted: </a:t>
            </a:r>
            <a:r>
              <a:rPr lang="en-GB" sz="1200" b="0" i="0" u="none" strike="noStrike" kern="0" cap="none" spc="0" baseline="0">
                <a:solidFill>
                  <a:srgbClr val="000000"/>
                </a:solidFill>
                <a:uFillTx/>
                <a:latin typeface="Fira Code Light" pitchFamily="49"/>
                <a:ea typeface="Fira Code Light" pitchFamily="49"/>
              </a:rPr>
              <a:t>false</a:t>
            </a:r>
            <a:endParaRPr lang="en-GB" sz="1200" b="0" i="0" u="none" strike="noStrike" kern="1200" cap="none" spc="0" baseline="0">
              <a:solidFill>
                <a:srgbClr val="000000"/>
              </a:solidFill>
              <a:uFillTx/>
              <a:latin typeface="Fira Code Light" pitchFamily="49"/>
              <a:ea typeface="Fira Code Light" pitchFamily="49"/>
            </a:endParaRPr>
          </a:p>
        </p:txBody>
      </p:sp>
      <p:pic>
        <p:nvPicPr>
          <p:cNvPr id="36" name="Picture 62">
            <a:extLst>
              <a:ext uri="{FF2B5EF4-FFF2-40B4-BE49-F238E27FC236}">
                <a16:creationId xmlns:a16="http://schemas.microsoft.com/office/drawing/2014/main" id="{39C83A37-3B21-4439-846B-09F1BC55DF0E}"/>
              </a:ext>
            </a:extLst>
          </p:cNvPr>
          <p:cNvPicPr>
            <a:picLocks noChangeAspect="1"/>
          </p:cNvPicPr>
          <p:nvPr/>
        </p:nvPicPr>
        <p:blipFill>
          <a:blip r:embed="rId13"/>
          <a:stretch>
            <a:fillRect/>
          </a:stretch>
        </p:blipFill>
        <p:spPr>
          <a:xfrm>
            <a:off x="5525435" y="2704264"/>
            <a:ext cx="526401" cy="448211"/>
          </a:xfrm>
          <a:prstGeom prst="rect">
            <a:avLst/>
          </a:prstGeom>
          <a:noFill/>
          <a:ln cap="flat">
            <a:noFill/>
          </a:ln>
        </p:spPr>
      </p:pic>
      <p:pic>
        <p:nvPicPr>
          <p:cNvPr id="37" name="Picture 63">
            <a:extLst>
              <a:ext uri="{FF2B5EF4-FFF2-40B4-BE49-F238E27FC236}">
                <a16:creationId xmlns:a16="http://schemas.microsoft.com/office/drawing/2014/main" id="{C35CE3D6-3172-4023-A962-821B584BED77}"/>
              </a:ext>
            </a:extLst>
          </p:cNvPr>
          <p:cNvPicPr>
            <a:picLocks noChangeAspect="1"/>
          </p:cNvPicPr>
          <p:nvPr/>
        </p:nvPicPr>
        <p:blipFill>
          <a:blip r:embed="rId14"/>
          <a:stretch>
            <a:fillRect/>
          </a:stretch>
        </p:blipFill>
        <p:spPr>
          <a:xfrm>
            <a:off x="5522262" y="4345823"/>
            <a:ext cx="561002" cy="511981"/>
          </a:xfrm>
          <a:prstGeom prst="rect">
            <a:avLst/>
          </a:prstGeom>
          <a:noFill/>
          <a:ln cap="flat">
            <a:noFill/>
          </a:ln>
        </p:spPr>
      </p:pic>
      <p:pic>
        <p:nvPicPr>
          <p:cNvPr id="38" name="Picture 64">
            <a:extLst>
              <a:ext uri="{FF2B5EF4-FFF2-40B4-BE49-F238E27FC236}">
                <a16:creationId xmlns:a16="http://schemas.microsoft.com/office/drawing/2014/main" id="{DB18EE41-9FFA-4030-93D1-01D143BBA129}"/>
              </a:ext>
            </a:extLst>
          </p:cNvPr>
          <p:cNvPicPr>
            <a:picLocks noChangeAspect="1"/>
          </p:cNvPicPr>
          <p:nvPr/>
        </p:nvPicPr>
        <p:blipFill>
          <a:blip r:embed="rId14"/>
          <a:stretch>
            <a:fillRect/>
          </a:stretch>
        </p:blipFill>
        <p:spPr>
          <a:xfrm>
            <a:off x="4659901" y="5863590"/>
            <a:ext cx="2285725" cy="847219"/>
          </a:xfrm>
          <a:prstGeom prst="rect">
            <a:avLst/>
          </a:prstGeom>
          <a:noFill/>
          <a:ln cap="flat">
            <a:noFill/>
          </a:ln>
        </p:spPr>
      </p:pic>
      <p:pic>
        <p:nvPicPr>
          <p:cNvPr id="39" name="Picture 40">
            <a:extLst>
              <a:ext uri="{FF2B5EF4-FFF2-40B4-BE49-F238E27FC236}">
                <a16:creationId xmlns:a16="http://schemas.microsoft.com/office/drawing/2014/main" id="{B70BD278-D8FC-420E-A340-4E2B5D4593E7}"/>
              </a:ext>
            </a:extLst>
          </p:cNvPr>
          <p:cNvPicPr>
            <a:picLocks noChangeAspect="1"/>
          </p:cNvPicPr>
          <p:nvPr/>
        </p:nvPicPr>
        <p:blipFill>
          <a:blip r:embed="rId3"/>
          <a:stretch>
            <a:fillRect/>
          </a:stretch>
        </p:blipFill>
        <p:spPr>
          <a:xfrm>
            <a:off x="8640567" y="1764819"/>
            <a:ext cx="3490447" cy="1587828"/>
          </a:xfrm>
          <a:prstGeom prst="rect">
            <a:avLst/>
          </a:prstGeom>
          <a:noFill/>
          <a:ln cap="flat">
            <a:noFill/>
          </a:ln>
        </p:spPr>
      </p:pic>
      <p:pic>
        <p:nvPicPr>
          <p:cNvPr id="40" name="Picture 41">
            <a:extLst>
              <a:ext uri="{FF2B5EF4-FFF2-40B4-BE49-F238E27FC236}">
                <a16:creationId xmlns:a16="http://schemas.microsoft.com/office/drawing/2014/main" id="{3591E264-372E-471A-B0C3-9DA1DACBB1A9}"/>
              </a:ext>
            </a:extLst>
          </p:cNvPr>
          <p:cNvPicPr>
            <a:picLocks noChangeAspect="1"/>
          </p:cNvPicPr>
          <p:nvPr/>
        </p:nvPicPr>
        <p:blipFill>
          <a:blip r:embed="rId3"/>
          <a:stretch>
            <a:fillRect/>
          </a:stretch>
        </p:blipFill>
        <p:spPr>
          <a:xfrm>
            <a:off x="8513219" y="3410117"/>
            <a:ext cx="3490447" cy="1587828"/>
          </a:xfrm>
          <a:prstGeom prst="rect">
            <a:avLst/>
          </a:prstGeom>
          <a:noFill/>
          <a:ln cap="flat">
            <a:noFill/>
          </a:ln>
        </p:spPr>
      </p:pic>
      <p:pic>
        <p:nvPicPr>
          <p:cNvPr id="41" name="Picture 42">
            <a:extLst>
              <a:ext uri="{FF2B5EF4-FFF2-40B4-BE49-F238E27FC236}">
                <a16:creationId xmlns:a16="http://schemas.microsoft.com/office/drawing/2014/main" id="{0374D749-1540-49F8-80DB-E232889AD463}"/>
              </a:ext>
            </a:extLst>
          </p:cNvPr>
          <p:cNvPicPr>
            <a:picLocks noChangeAspect="1"/>
          </p:cNvPicPr>
          <p:nvPr/>
        </p:nvPicPr>
        <p:blipFill>
          <a:blip r:embed="rId3"/>
          <a:stretch>
            <a:fillRect/>
          </a:stretch>
        </p:blipFill>
        <p:spPr>
          <a:xfrm>
            <a:off x="8591766" y="5015227"/>
            <a:ext cx="3490447" cy="1587828"/>
          </a:xfrm>
          <a:prstGeom prst="rect">
            <a:avLst/>
          </a:prstGeom>
          <a:noFill/>
          <a:ln cap="flat">
            <a:noFill/>
          </a:ln>
        </p:spPr>
      </p:pic>
      <p:sp>
        <p:nvSpPr>
          <p:cNvPr id="42" name="Rectangle 22">
            <a:extLst>
              <a:ext uri="{FF2B5EF4-FFF2-40B4-BE49-F238E27FC236}">
                <a16:creationId xmlns:a16="http://schemas.microsoft.com/office/drawing/2014/main" id="{DF7F2540-46F4-4980-9314-1913B528C83D}"/>
              </a:ext>
            </a:extLst>
          </p:cNvPr>
          <p:cNvSpPr/>
          <p:nvPr/>
        </p:nvSpPr>
        <p:spPr>
          <a:xfrm>
            <a:off x="9029041" y="2069707"/>
            <a:ext cx="3712399"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PatientTransferred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Id: </a:t>
            </a:r>
            <a:r>
              <a:rPr lang="en-GB" sz="1800" b="0" i="0" u="none" strike="noStrike" kern="1200" cap="none" spc="0" baseline="0">
                <a:solidFill>
                  <a:srgbClr val="000000"/>
                </a:solidFill>
                <a:uFillTx/>
                <a:latin typeface="Fira Code Light" pitchFamily="49"/>
                <a:ea typeface="Fira Code Light" pitchFamily="49"/>
              </a:rPr>
              <a:t>04e3b534-8a40-41…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ToWard:</a:t>
            </a:r>
            <a:r>
              <a:rPr lang="en-GB" sz="1800" b="0" i="0" u="none" strike="noStrike" kern="1200" cap="none" spc="0" baseline="0">
                <a:solidFill>
                  <a:srgbClr val="000000"/>
                </a:solidFill>
                <a:uFillTx/>
                <a:latin typeface="Fira Code Light" pitchFamily="49"/>
                <a:ea typeface="Fira Code Light" pitchFamily="49"/>
              </a:rPr>
              <a:t> 76</a:t>
            </a:r>
          </a:p>
        </p:txBody>
      </p:sp>
      <p:sp>
        <p:nvSpPr>
          <p:cNvPr id="43" name="Rectangle 23">
            <a:extLst>
              <a:ext uri="{FF2B5EF4-FFF2-40B4-BE49-F238E27FC236}">
                <a16:creationId xmlns:a16="http://schemas.microsoft.com/office/drawing/2014/main" id="{0A33DAD3-D1AD-4B0C-8830-565954D5B629}"/>
              </a:ext>
            </a:extLst>
          </p:cNvPr>
          <p:cNvSpPr/>
          <p:nvPr/>
        </p:nvSpPr>
        <p:spPr>
          <a:xfrm>
            <a:off x="8959318" y="5369978"/>
            <a:ext cx="2964128"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PatientDischarged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Id: </a:t>
            </a:r>
            <a:r>
              <a:rPr lang="en-GB" sz="1800" b="0" i="0" u="none" strike="noStrike" kern="1200" cap="none" spc="0" baseline="0">
                <a:solidFill>
                  <a:srgbClr val="000000"/>
                </a:solidFill>
                <a:uFillTx/>
                <a:latin typeface="Fira Code Light" pitchFamily="49"/>
                <a:ea typeface="Fira Code Light" pitchFamily="49"/>
              </a:rPr>
              <a:t>04e3b534-8a4a…</a:t>
            </a:r>
          </a:p>
        </p:txBody>
      </p:sp>
      <p:sp>
        <p:nvSpPr>
          <p:cNvPr id="44" name="Rectangle 22">
            <a:extLst>
              <a:ext uri="{FF2B5EF4-FFF2-40B4-BE49-F238E27FC236}">
                <a16:creationId xmlns:a16="http://schemas.microsoft.com/office/drawing/2014/main" id="{C134FD74-A5B1-4F56-B0DB-C856A6492AFF}"/>
              </a:ext>
            </a:extLst>
          </p:cNvPr>
          <p:cNvSpPr/>
          <p:nvPr/>
        </p:nvSpPr>
        <p:spPr>
          <a:xfrm>
            <a:off x="8959318" y="3742639"/>
            <a:ext cx="3712399"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PatientTransferred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Id: </a:t>
            </a:r>
            <a:r>
              <a:rPr lang="en-GB" sz="1800" b="0" i="0" u="none" strike="noStrike" kern="1200" cap="none" spc="0" baseline="0">
                <a:solidFill>
                  <a:srgbClr val="000000"/>
                </a:solidFill>
                <a:uFillTx/>
                <a:latin typeface="Fira Code Light" pitchFamily="49"/>
                <a:ea typeface="Fira Code Light" pitchFamily="49"/>
              </a:rPr>
              <a:t>04e3b534-8a40-41…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ToWard:</a:t>
            </a:r>
            <a:r>
              <a:rPr lang="en-GB" sz="1800" b="0" i="0" u="none" strike="noStrike" kern="1200" cap="none" spc="0" baseline="0">
                <a:solidFill>
                  <a:srgbClr val="000000"/>
                </a:solidFill>
                <a:uFillTx/>
                <a:latin typeface="Fira Code Light" pitchFamily="49"/>
                <a:ea typeface="Fira Code Light" pitchFamily="49"/>
              </a:rPr>
              <a:t> </a:t>
            </a:r>
            <a:r>
              <a:rPr lang="en-GB" sz="1800" b="0" i="0" u="none" strike="noStrike" kern="0" cap="none" spc="0" baseline="0">
                <a:solidFill>
                  <a:srgbClr val="000000"/>
                </a:solidFill>
                <a:uFillTx/>
                <a:latin typeface="Fira Code Light" pitchFamily="49"/>
                <a:ea typeface="Fira Code Light" pitchFamily="49"/>
              </a:rPr>
              <a:t>34</a:t>
            </a:r>
            <a:endParaRPr lang="en-GB" sz="1800" b="0" i="0" u="none" strike="noStrike" kern="1200" cap="none" spc="0" baseline="0">
              <a:solidFill>
                <a:srgbClr val="000000"/>
              </a:solidFill>
              <a:uFillTx/>
              <a:latin typeface="Fira Code Light" pitchFamily="49"/>
              <a:ea typeface="Fira Code Light" pitchFamily="49"/>
            </a:endParaRPr>
          </a:p>
        </p:txBody>
      </p:sp>
      <p:sp>
        <p:nvSpPr>
          <p:cNvPr id="45" name="Rectangle 20">
            <a:extLst>
              <a:ext uri="{FF2B5EF4-FFF2-40B4-BE49-F238E27FC236}">
                <a16:creationId xmlns:a16="http://schemas.microsoft.com/office/drawing/2014/main" id="{672D39DE-49E6-4976-8491-E063B5293846}"/>
              </a:ext>
            </a:extLst>
          </p:cNvPr>
          <p:cNvSpPr/>
          <p:nvPr/>
        </p:nvSpPr>
        <p:spPr>
          <a:xfrm>
            <a:off x="8888617" y="456569"/>
            <a:ext cx="3478386"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PatientAdmitted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Id: </a:t>
            </a:r>
            <a:r>
              <a:rPr lang="en-GB" sz="1600" b="0" i="0" u="none" strike="noStrike" kern="1200" cap="none" spc="0" baseline="0">
                <a:solidFill>
                  <a:srgbClr val="000000"/>
                </a:solidFill>
                <a:uFillTx/>
                <a:latin typeface="Fira Code Light" pitchFamily="49"/>
                <a:ea typeface="Fira Code Light" pitchFamily="49"/>
              </a:rPr>
              <a:t>04e3b534-8a40-41…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Name: </a:t>
            </a:r>
            <a:r>
              <a:rPr lang="en-GB" sz="1600" b="0" i="0" u="none" strike="noStrike" kern="0" cap="none" spc="0" baseline="0">
                <a:solidFill>
                  <a:srgbClr val="000000"/>
                </a:solidFill>
                <a:uFillTx/>
                <a:latin typeface="Fira Code Light" pitchFamily="49"/>
                <a:ea typeface="Fira Code Light" pitchFamily="49"/>
              </a:rPr>
              <a:t>Tony Ferguson</a:t>
            </a:r>
            <a:r>
              <a:rPr lang="en-GB" sz="1600" b="0" i="0" u="none" strike="noStrike" kern="1200" cap="none" spc="0" baseline="0">
                <a:solidFill>
                  <a:srgbClr val="000000"/>
                </a:solidFill>
                <a:uFillTx/>
                <a:latin typeface="Fira Code Light" pitchFamily="49"/>
                <a:ea typeface="Fira Code Light" pitchFamily="49"/>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Age: </a:t>
            </a:r>
            <a:r>
              <a:rPr lang="en-GB" sz="1600" b="0" i="0" u="none" strike="noStrike" kern="1200" cap="none" spc="0" baseline="0">
                <a:solidFill>
                  <a:srgbClr val="000000"/>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Ward:</a:t>
            </a:r>
            <a:r>
              <a:rPr lang="en-GB" sz="1600" b="0" i="0" u="none" strike="noStrike" kern="1200" cap="none" spc="0" baseline="0">
                <a:solidFill>
                  <a:srgbClr val="000000"/>
                </a:solidFill>
                <a:uFillTx/>
                <a:latin typeface="Fira Code Light" pitchFamily="49"/>
                <a:ea typeface="Fira Code Light" pitchFamily="49"/>
              </a:rPr>
              <a:t> 10</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126">
    <p:spTree>
      <p:nvGrpSpPr>
        <p:cNvPr id="1" name=""/>
        <p:cNvGrpSpPr/>
        <p:nvPr/>
      </p:nvGrpSpPr>
      <p:grpSpPr>
        <a:xfrm>
          <a:off x="0" y="0"/>
          <a:ext cx="0" cy="0"/>
          <a:chOff x="0" y="0"/>
          <a:chExt cx="0" cy="0"/>
        </a:xfrm>
      </p:grpSpPr>
      <p:pic>
        <p:nvPicPr>
          <p:cNvPr id="2" name="Picture 2" descr="https://tech.jet.com/wp-content/uploads/2016/08/evenstore-stream.png">
            <a:extLst>
              <a:ext uri="{FF2B5EF4-FFF2-40B4-BE49-F238E27FC236}">
                <a16:creationId xmlns:a16="http://schemas.microsoft.com/office/drawing/2014/main" id="{F89E2936-A984-4EAF-B419-D58CA0F09D97}"/>
              </a:ext>
            </a:extLst>
          </p:cNvPr>
          <p:cNvPicPr>
            <a:picLocks noChangeAspect="1"/>
          </p:cNvPicPr>
          <p:nvPr/>
        </p:nvPicPr>
        <p:blipFill>
          <a:blip r:embed="rId3"/>
          <a:srcRect/>
          <a:stretch>
            <a:fillRect/>
          </a:stretch>
        </p:blipFill>
        <p:spPr>
          <a:xfrm>
            <a:off x="1369734" y="581018"/>
            <a:ext cx="9452545" cy="5740091"/>
          </a:xfrm>
          <a:prstGeom prst="rect">
            <a:avLst/>
          </a:prstGeom>
          <a:noFill/>
          <a:ln cap="flat">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40">
    <p:spTree>
      <p:nvGrpSpPr>
        <p:cNvPr id="1" name=""/>
        <p:cNvGrpSpPr/>
        <p:nvPr/>
      </p:nvGrpSpPr>
      <p:grpSpPr>
        <a:xfrm>
          <a:off x="0" y="0"/>
          <a:ext cx="0" cy="0"/>
          <a:chOff x="0" y="0"/>
          <a:chExt cx="0" cy="0"/>
        </a:xfrm>
      </p:grpSpPr>
      <p:pic>
        <p:nvPicPr>
          <p:cNvPr id="2" name="Picture 7">
            <a:extLst>
              <a:ext uri="{FF2B5EF4-FFF2-40B4-BE49-F238E27FC236}">
                <a16:creationId xmlns:a16="http://schemas.microsoft.com/office/drawing/2014/main" id="{12C6DFD0-DB7F-4ECC-AE34-A5537FE099A2}"/>
              </a:ext>
            </a:extLst>
          </p:cNvPr>
          <p:cNvPicPr>
            <a:picLocks noChangeAspect="1"/>
          </p:cNvPicPr>
          <p:nvPr/>
        </p:nvPicPr>
        <p:blipFill>
          <a:blip r:embed="rId3"/>
          <a:stretch>
            <a:fillRect/>
          </a:stretch>
        </p:blipFill>
        <p:spPr>
          <a:xfrm>
            <a:off x="952503" y="0"/>
            <a:ext cx="10287000" cy="6858000"/>
          </a:xfrm>
          <a:prstGeom prst="rect">
            <a:avLst/>
          </a:prstGeom>
          <a:noFill/>
          <a:ln cap="flat">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4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E69CF-9852-4296-8520-9E79A605B97A}"/>
              </a:ext>
            </a:extLst>
          </p:cNvPr>
          <p:cNvSpPr txBox="1">
            <a:spLocks noGrp="1"/>
          </p:cNvSpPr>
          <p:nvPr>
            <p:ph type="title"/>
          </p:nvPr>
        </p:nvSpPr>
        <p:spPr/>
        <p:txBody>
          <a:bodyPr/>
          <a:lstStyle/>
          <a:p>
            <a:pPr lvl="0"/>
            <a:r>
              <a:rPr lang="en-GB"/>
              <a:t>Slide showing row in the a table and audit table belwo</a:t>
            </a:r>
          </a:p>
        </p:txBody>
      </p:sp>
      <p:sp>
        <p:nvSpPr>
          <p:cNvPr id="3" name="Content Placeholder 2">
            <a:extLst>
              <a:ext uri="{FF2B5EF4-FFF2-40B4-BE49-F238E27FC236}">
                <a16:creationId xmlns:a16="http://schemas.microsoft.com/office/drawing/2014/main" id="{699731CC-92BC-4ADD-8793-6F73D851B72E}"/>
              </a:ext>
            </a:extLst>
          </p:cNvPr>
          <p:cNvSpPr txBox="1">
            <a:spLocks noGrp="1"/>
          </p:cNvSpPr>
          <p:nvPr>
            <p:ph idx="1"/>
          </p:nvPr>
        </p:nvSpPr>
        <p:spPr/>
        <p:txBody>
          <a:bodyPr/>
          <a:lstStyle/>
          <a:p>
            <a:endParaRPr lang="en-GB"/>
          </a:p>
        </p:txBody>
      </p:sp>
      <p:pic>
        <p:nvPicPr>
          <p:cNvPr id="4" name="Ink 4">
            <a:extLst>
              <a:ext uri="{FF2B5EF4-FFF2-40B4-BE49-F238E27FC236}">
                <a16:creationId xmlns:a16="http://schemas.microsoft.com/office/drawing/2014/main" id="{A6235A5C-3F4D-44E7-BD14-69546B5DAF1B}"/>
              </a:ext>
            </a:extLst>
          </p:cNvPr>
          <p:cNvPicPr>
            <a:picLocks noChangeAspect="1"/>
          </p:cNvPicPr>
          <p:nvPr/>
        </p:nvPicPr>
        <p:blipFill>
          <a:blip r:embed="rId3"/>
          <a:stretch>
            <a:fillRect/>
          </a:stretch>
        </p:blipFill>
        <p:spPr>
          <a:xfrm>
            <a:off x="6129945" y="2274816"/>
            <a:ext cx="1982638" cy="1741200"/>
          </a:xfrm>
          <a:prstGeom prst="rect">
            <a:avLst/>
          </a:prstGeom>
          <a:noFill/>
          <a:ln cap="flat">
            <a:noFill/>
          </a:ln>
        </p:spPr>
      </p:pic>
      <p:pic>
        <p:nvPicPr>
          <p:cNvPr id="5" name="Ink 10">
            <a:extLst>
              <a:ext uri="{FF2B5EF4-FFF2-40B4-BE49-F238E27FC236}">
                <a16:creationId xmlns:a16="http://schemas.microsoft.com/office/drawing/2014/main" id="{9D56E3DA-9E12-4BE2-8D02-7C166202128E}"/>
              </a:ext>
            </a:extLst>
          </p:cNvPr>
          <p:cNvPicPr>
            <a:picLocks noChangeAspect="1"/>
          </p:cNvPicPr>
          <p:nvPr/>
        </p:nvPicPr>
        <p:blipFill>
          <a:blip r:embed="rId4"/>
          <a:stretch>
            <a:fillRect/>
          </a:stretch>
        </p:blipFill>
        <p:spPr>
          <a:xfrm>
            <a:off x="1967624" y="3101617"/>
            <a:ext cx="2494803" cy="1997278"/>
          </a:xfrm>
          <a:prstGeom prst="rect">
            <a:avLst/>
          </a:prstGeom>
          <a:noFill/>
          <a:ln cap="flat">
            <a:noFill/>
          </a:ln>
        </p:spPr>
      </p:pic>
      <p:pic>
        <p:nvPicPr>
          <p:cNvPr id="6" name="Ink 22">
            <a:extLst>
              <a:ext uri="{FF2B5EF4-FFF2-40B4-BE49-F238E27FC236}">
                <a16:creationId xmlns:a16="http://schemas.microsoft.com/office/drawing/2014/main" id="{CDC07B3C-C4E2-4BA9-843A-9A1A5778E5D6}"/>
              </a:ext>
            </a:extLst>
          </p:cNvPr>
          <p:cNvPicPr>
            <a:picLocks noChangeAspect="1"/>
          </p:cNvPicPr>
          <p:nvPr/>
        </p:nvPicPr>
        <p:blipFill>
          <a:blip r:embed="rId5"/>
          <a:stretch>
            <a:fillRect/>
          </a:stretch>
        </p:blipFill>
        <p:spPr>
          <a:xfrm>
            <a:off x="4206102" y="2282260"/>
            <a:ext cx="3153116" cy="1624321"/>
          </a:xfrm>
          <a:prstGeom prst="rect">
            <a:avLst/>
          </a:prstGeom>
          <a:noFill/>
          <a:ln cap="flat">
            <a:noFill/>
          </a:ln>
        </p:spPr>
      </p:pic>
      <p:pic>
        <p:nvPicPr>
          <p:cNvPr id="7" name="Ink 23">
            <a:extLst>
              <a:ext uri="{FF2B5EF4-FFF2-40B4-BE49-F238E27FC236}">
                <a16:creationId xmlns:a16="http://schemas.microsoft.com/office/drawing/2014/main" id="{ACE73035-7964-43B9-93E8-BD09A9267ECC}"/>
              </a:ext>
            </a:extLst>
          </p:cNvPr>
          <p:cNvPicPr>
            <a:picLocks noChangeAspect="1"/>
          </p:cNvPicPr>
          <p:nvPr/>
        </p:nvPicPr>
        <p:blipFill>
          <a:blip r:embed="rId6"/>
          <a:stretch>
            <a:fillRect/>
          </a:stretch>
        </p:blipFill>
        <p:spPr>
          <a:xfrm>
            <a:off x="4710824" y="3079534"/>
            <a:ext cx="3657837" cy="1843677"/>
          </a:xfrm>
          <a:prstGeom prst="rect">
            <a:avLst/>
          </a:prstGeom>
          <a:noFill/>
          <a:ln cap="flat">
            <a:noFill/>
          </a:ln>
        </p:spPr>
      </p:pic>
      <p:pic>
        <p:nvPicPr>
          <p:cNvPr id="8" name="Picture 3">
            <a:extLst>
              <a:ext uri="{FF2B5EF4-FFF2-40B4-BE49-F238E27FC236}">
                <a16:creationId xmlns:a16="http://schemas.microsoft.com/office/drawing/2014/main" id="{E6C08464-90DF-4331-A664-C3CC27FEC12C}"/>
              </a:ext>
            </a:extLst>
          </p:cNvPr>
          <p:cNvPicPr>
            <a:picLocks noChangeAspect="1"/>
          </p:cNvPicPr>
          <p:nvPr/>
        </p:nvPicPr>
        <p:blipFill>
          <a:blip r:embed="rId7"/>
          <a:stretch>
            <a:fillRect/>
          </a:stretch>
        </p:blipFill>
        <p:spPr>
          <a:xfrm>
            <a:off x="952503" y="0"/>
            <a:ext cx="10287000" cy="6858000"/>
          </a:xfrm>
          <a:prstGeom prst="rect">
            <a:avLst/>
          </a:prstGeom>
          <a:noFill/>
          <a:ln cap="flat">
            <a:noFill/>
          </a:ln>
        </p:spPr>
      </p:pic>
      <p:sp>
        <p:nvSpPr>
          <p:cNvPr id="9" name="Rectangle 5">
            <a:extLst>
              <a:ext uri="{FF2B5EF4-FFF2-40B4-BE49-F238E27FC236}">
                <a16:creationId xmlns:a16="http://schemas.microsoft.com/office/drawing/2014/main" id="{903CB70E-6314-488E-BF1C-8A0F94BD2CAC}"/>
              </a:ext>
            </a:extLst>
          </p:cNvPr>
          <p:cNvSpPr/>
          <p:nvPr/>
        </p:nvSpPr>
        <p:spPr>
          <a:xfrm>
            <a:off x="2076309" y="1505056"/>
            <a:ext cx="1755611" cy="338556"/>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Consolas" pitchFamily="49"/>
                <a:ea typeface="Fira Code Light" pitchFamily="49"/>
              </a:rPr>
              <a:t>04e3b534-8a40…</a:t>
            </a:r>
            <a:endParaRPr lang="en-GB" sz="1600" b="0" i="0" u="none" strike="noStrike" kern="1200" cap="none" spc="0" baseline="0">
              <a:solidFill>
                <a:srgbClr val="000000"/>
              </a:solidFill>
              <a:uFillTx/>
              <a:latin typeface="Consolas" pitchFamily="49"/>
            </a:endParaRPr>
          </a:p>
        </p:txBody>
      </p:sp>
      <p:sp>
        <p:nvSpPr>
          <p:cNvPr id="10" name="Rectangle 6">
            <a:extLst>
              <a:ext uri="{FF2B5EF4-FFF2-40B4-BE49-F238E27FC236}">
                <a16:creationId xmlns:a16="http://schemas.microsoft.com/office/drawing/2014/main" id="{CB8C12CA-C4A2-4957-97AE-92B15DEDE736}"/>
              </a:ext>
            </a:extLst>
          </p:cNvPr>
          <p:cNvSpPr/>
          <p:nvPr/>
        </p:nvSpPr>
        <p:spPr>
          <a:xfrm>
            <a:off x="4125754" y="1505056"/>
            <a:ext cx="1643396" cy="338556"/>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Consolas" pitchFamily="49"/>
                <a:ea typeface="Fira Code Light" pitchFamily="49"/>
              </a:rPr>
              <a:t>Tony Ferguson</a:t>
            </a:r>
            <a:endParaRPr lang="en-GB" sz="1600" b="0" i="0" u="none" strike="noStrike" kern="1200" cap="none" spc="0" baseline="0">
              <a:solidFill>
                <a:srgbClr val="000000"/>
              </a:solidFill>
              <a:uFillTx/>
              <a:latin typeface="Consolas" pitchFamily="49"/>
            </a:endParaRPr>
          </a:p>
        </p:txBody>
      </p:sp>
      <p:sp>
        <p:nvSpPr>
          <p:cNvPr id="11" name="TextBox 8">
            <a:extLst>
              <a:ext uri="{FF2B5EF4-FFF2-40B4-BE49-F238E27FC236}">
                <a16:creationId xmlns:a16="http://schemas.microsoft.com/office/drawing/2014/main" id="{043AFD6D-A1F3-4FFA-B229-4F934762AC4B}"/>
              </a:ext>
            </a:extLst>
          </p:cNvPr>
          <p:cNvSpPr txBox="1"/>
          <p:nvPr/>
        </p:nvSpPr>
        <p:spPr>
          <a:xfrm>
            <a:off x="6707489" y="1505056"/>
            <a:ext cx="437842"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Consolas" pitchFamily="49"/>
              </a:rPr>
              <a:t>32</a:t>
            </a:r>
          </a:p>
        </p:txBody>
      </p:sp>
      <p:sp>
        <p:nvSpPr>
          <p:cNvPr id="12" name="Rectangle 12">
            <a:extLst>
              <a:ext uri="{FF2B5EF4-FFF2-40B4-BE49-F238E27FC236}">
                <a16:creationId xmlns:a16="http://schemas.microsoft.com/office/drawing/2014/main" id="{2974DC0B-6ECB-402D-A680-F0A2171A4A4D}"/>
              </a:ext>
            </a:extLst>
          </p:cNvPr>
          <p:cNvSpPr/>
          <p:nvPr/>
        </p:nvSpPr>
        <p:spPr>
          <a:xfrm>
            <a:off x="7655887" y="1443499"/>
            <a:ext cx="864336" cy="461662"/>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0" u="none" strike="noStrike" kern="1200" cap="none" spc="0" baseline="0">
                <a:solidFill>
                  <a:srgbClr val="C00000"/>
                </a:solidFill>
                <a:uFillTx/>
                <a:latin typeface="Consolas" pitchFamily="49"/>
                <a:ea typeface="Fira Code Light" pitchFamily="49"/>
              </a:rPr>
              <a:t>NULL</a:t>
            </a:r>
            <a:endParaRPr lang="en-GB" sz="2400" b="1" i="0" u="none" strike="noStrike" kern="1200" cap="none" spc="0" baseline="0">
              <a:solidFill>
                <a:srgbClr val="C00000"/>
              </a:solidFill>
              <a:uFillTx/>
              <a:latin typeface="Consolas" pitchFamily="49"/>
            </a:endParaRPr>
          </a:p>
        </p:txBody>
      </p:sp>
      <p:sp>
        <p:nvSpPr>
          <p:cNvPr id="13" name="Rectangle 13">
            <a:extLst>
              <a:ext uri="{FF2B5EF4-FFF2-40B4-BE49-F238E27FC236}">
                <a16:creationId xmlns:a16="http://schemas.microsoft.com/office/drawing/2014/main" id="{2804225E-CE08-4236-83F4-557A2573A321}"/>
              </a:ext>
            </a:extLst>
          </p:cNvPr>
          <p:cNvSpPr/>
          <p:nvPr/>
        </p:nvSpPr>
        <p:spPr>
          <a:xfrm>
            <a:off x="9315358" y="1443499"/>
            <a:ext cx="1034259" cy="461662"/>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0" u="none" strike="noStrike" kern="1200" cap="none" spc="0" baseline="0">
                <a:solidFill>
                  <a:srgbClr val="C00000"/>
                </a:solidFill>
                <a:uFillTx/>
                <a:latin typeface="Consolas" pitchFamily="49"/>
                <a:ea typeface="Fira Code Light" pitchFamily="49"/>
              </a:rPr>
              <a:t>false</a:t>
            </a:r>
            <a:endParaRPr lang="en-GB" sz="2400" b="1" i="0" u="none" strike="noStrike" kern="1200" cap="none" spc="0" baseline="0">
              <a:solidFill>
                <a:srgbClr val="C00000"/>
              </a:solidFill>
              <a:uFillTx/>
              <a:latin typeface="Consolas" pitchFamily="49"/>
            </a:endParaRPr>
          </a:p>
        </p:txBody>
      </p:sp>
      <p:sp>
        <p:nvSpPr>
          <p:cNvPr id="14" name="Rectangle 32">
            <a:extLst>
              <a:ext uri="{FF2B5EF4-FFF2-40B4-BE49-F238E27FC236}">
                <a16:creationId xmlns:a16="http://schemas.microsoft.com/office/drawing/2014/main" id="{9F8DD07F-21CA-4F88-BA9C-5621C4F88538}"/>
              </a:ext>
            </a:extLst>
          </p:cNvPr>
          <p:cNvSpPr/>
          <p:nvPr/>
        </p:nvSpPr>
        <p:spPr>
          <a:xfrm>
            <a:off x="2066287" y="3390000"/>
            <a:ext cx="1755611" cy="338556"/>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Consolas" pitchFamily="49"/>
                <a:ea typeface="Fira Code Light" pitchFamily="49"/>
              </a:rPr>
              <a:t>04e3b534-8a40…</a:t>
            </a:r>
            <a:endParaRPr lang="en-GB" sz="1600" b="0" i="0" u="none" strike="noStrike" kern="1200" cap="none" spc="0" baseline="0">
              <a:solidFill>
                <a:srgbClr val="000000"/>
              </a:solidFill>
              <a:uFillTx/>
              <a:latin typeface="Consolas" pitchFamily="49"/>
            </a:endParaRPr>
          </a:p>
        </p:txBody>
      </p:sp>
      <p:sp>
        <p:nvSpPr>
          <p:cNvPr id="15" name="Rectangle 33">
            <a:extLst>
              <a:ext uri="{FF2B5EF4-FFF2-40B4-BE49-F238E27FC236}">
                <a16:creationId xmlns:a16="http://schemas.microsoft.com/office/drawing/2014/main" id="{FB2D77AD-E45B-442E-9109-ACF525756536}"/>
              </a:ext>
            </a:extLst>
          </p:cNvPr>
          <p:cNvSpPr/>
          <p:nvPr/>
        </p:nvSpPr>
        <p:spPr>
          <a:xfrm>
            <a:off x="4115732" y="3390000"/>
            <a:ext cx="1643396" cy="338556"/>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Consolas" pitchFamily="49"/>
                <a:ea typeface="Fira Code Light" pitchFamily="49"/>
              </a:rPr>
              <a:t>Tony Ferguson</a:t>
            </a:r>
            <a:endParaRPr lang="en-GB" sz="1600" b="0" i="0" u="none" strike="noStrike" kern="1200" cap="none" spc="0" baseline="0">
              <a:solidFill>
                <a:srgbClr val="000000"/>
              </a:solidFill>
              <a:uFillTx/>
              <a:latin typeface="Consolas" pitchFamily="49"/>
            </a:endParaRPr>
          </a:p>
        </p:txBody>
      </p:sp>
      <p:sp>
        <p:nvSpPr>
          <p:cNvPr id="16" name="TextBox 34">
            <a:extLst>
              <a:ext uri="{FF2B5EF4-FFF2-40B4-BE49-F238E27FC236}">
                <a16:creationId xmlns:a16="http://schemas.microsoft.com/office/drawing/2014/main" id="{F07A520E-60B7-4D9E-804B-26FB7153B13F}"/>
              </a:ext>
            </a:extLst>
          </p:cNvPr>
          <p:cNvSpPr txBox="1"/>
          <p:nvPr/>
        </p:nvSpPr>
        <p:spPr>
          <a:xfrm>
            <a:off x="6697467" y="3390000"/>
            <a:ext cx="437842"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Consolas" pitchFamily="49"/>
              </a:rPr>
              <a:t>32</a:t>
            </a:r>
          </a:p>
        </p:txBody>
      </p:sp>
      <p:sp>
        <p:nvSpPr>
          <p:cNvPr id="17" name="Rectangle 35">
            <a:extLst>
              <a:ext uri="{FF2B5EF4-FFF2-40B4-BE49-F238E27FC236}">
                <a16:creationId xmlns:a16="http://schemas.microsoft.com/office/drawing/2014/main" id="{8422D87F-3671-4128-AC0C-6B0968685158}"/>
              </a:ext>
            </a:extLst>
          </p:cNvPr>
          <p:cNvSpPr/>
          <p:nvPr/>
        </p:nvSpPr>
        <p:spPr>
          <a:xfrm>
            <a:off x="7676854" y="3251085"/>
            <a:ext cx="524499" cy="461662"/>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0" u="none" strike="noStrike" kern="1200" cap="none" spc="0" baseline="0">
                <a:solidFill>
                  <a:srgbClr val="C00000"/>
                </a:solidFill>
                <a:uFillTx/>
                <a:latin typeface="Consolas" pitchFamily="49"/>
                <a:ea typeface="Fira Code Light" pitchFamily="49"/>
              </a:rPr>
              <a:t>34</a:t>
            </a:r>
            <a:endParaRPr lang="en-GB" sz="2400" b="1" i="0" u="none" strike="noStrike" kern="1200" cap="none" spc="0" baseline="0">
              <a:solidFill>
                <a:srgbClr val="C00000"/>
              </a:solidFill>
              <a:uFillTx/>
              <a:latin typeface="Consolas" pitchFamily="49"/>
            </a:endParaRPr>
          </a:p>
        </p:txBody>
      </p:sp>
      <p:sp>
        <p:nvSpPr>
          <p:cNvPr id="18" name="Rectangle 36">
            <a:extLst>
              <a:ext uri="{FF2B5EF4-FFF2-40B4-BE49-F238E27FC236}">
                <a16:creationId xmlns:a16="http://schemas.microsoft.com/office/drawing/2014/main" id="{B064E54B-5F36-48CA-B92A-8FF73BD112F7}"/>
              </a:ext>
            </a:extLst>
          </p:cNvPr>
          <p:cNvSpPr/>
          <p:nvPr/>
        </p:nvSpPr>
        <p:spPr>
          <a:xfrm>
            <a:off x="9373066" y="3390000"/>
            <a:ext cx="633505" cy="338556"/>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Consolas" pitchFamily="49"/>
                <a:ea typeface="Fira Code Light" pitchFamily="49"/>
              </a:rPr>
              <a:t>true</a:t>
            </a:r>
            <a:endParaRPr lang="en-GB" sz="1600" b="0" i="0" u="none" strike="noStrike" kern="1200" cap="none" spc="0" baseline="0">
              <a:solidFill>
                <a:srgbClr val="000000"/>
              </a:solidFill>
              <a:uFillTx/>
              <a:latin typeface="Consolas" pitchFamily="49"/>
            </a:endParaRPr>
          </a:p>
        </p:txBody>
      </p:sp>
      <p:sp>
        <p:nvSpPr>
          <p:cNvPr id="19" name="Rectangle 37">
            <a:extLst>
              <a:ext uri="{FF2B5EF4-FFF2-40B4-BE49-F238E27FC236}">
                <a16:creationId xmlns:a16="http://schemas.microsoft.com/office/drawing/2014/main" id="{F13A4431-4BDE-4B9C-AE8D-E10F52C462CF}"/>
              </a:ext>
            </a:extLst>
          </p:cNvPr>
          <p:cNvSpPr/>
          <p:nvPr/>
        </p:nvSpPr>
        <p:spPr>
          <a:xfrm>
            <a:off x="2066287" y="3750960"/>
            <a:ext cx="1755611" cy="338556"/>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Consolas" pitchFamily="49"/>
                <a:ea typeface="Fira Code Light" pitchFamily="49"/>
              </a:rPr>
              <a:t>04e3b534-8a40…</a:t>
            </a:r>
            <a:endParaRPr lang="en-GB" sz="1600" b="0" i="0" u="none" strike="noStrike" kern="1200" cap="none" spc="0" baseline="0">
              <a:solidFill>
                <a:srgbClr val="000000"/>
              </a:solidFill>
              <a:uFillTx/>
              <a:latin typeface="Consolas" pitchFamily="49"/>
            </a:endParaRPr>
          </a:p>
        </p:txBody>
      </p:sp>
      <p:sp>
        <p:nvSpPr>
          <p:cNvPr id="20" name="Rectangle 38">
            <a:extLst>
              <a:ext uri="{FF2B5EF4-FFF2-40B4-BE49-F238E27FC236}">
                <a16:creationId xmlns:a16="http://schemas.microsoft.com/office/drawing/2014/main" id="{2988EED6-7444-4DDF-AC0E-6A47D8428052}"/>
              </a:ext>
            </a:extLst>
          </p:cNvPr>
          <p:cNvSpPr/>
          <p:nvPr/>
        </p:nvSpPr>
        <p:spPr>
          <a:xfrm>
            <a:off x="4115732" y="3750960"/>
            <a:ext cx="1643396" cy="338556"/>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Consolas" pitchFamily="49"/>
                <a:ea typeface="Fira Code Light" pitchFamily="49"/>
              </a:rPr>
              <a:t>Tony Ferguson</a:t>
            </a:r>
            <a:endParaRPr lang="en-GB" sz="1600" b="0" i="0" u="none" strike="noStrike" kern="1200" cap="none" spc="0" baseline="0">
              <a:solidFill>
                <a:srgbClr val="000000"/>
              </a:solidFill>
              <a:uFillTx/>
              <a:latin typeface="Consolas" pitchFamily="49"/>
            </a:endParaRPr>
          </a:p>
        </p:txBody>
      </p:sp>
      <p:sp>
        <p:nvSpPr>
          <p:cNvPr id="21" name="TextBox 39">
            <a:extLst>
              <a:ext uri="{FF2B5EF4-FFF2-40B4-BE49-F238E27FC236}">
                <a16:creationId xmlns:a16="http://schemas.microsoft.com/office/drawing/2014/main" id="{E30D9672-3929-4BB7-AE3B-91BD555A09A7}"/>
              </a:ext>
            </a:extLst>
          </p:cNvPr>
          <p:cNvSpPr txBox="1"/>
          <p:nvPr/>
        </p:nvSpPr>
        <p:spPr>
          <a:xfrm>
            <a:off x="6697458" y="3750960"/>
            <a:ext cx="437842"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Consolas" pitchFamily="49"/>
              </a:rPr>
              <a:t>32</a:t>
            </a:r>
          </a:p>
        </p:txBody>
      </p:sp>
      <p:sp>
        <p:nvSpPr>
          <p:cNvPr id="22" name="Rectangle 40">
            <a:extLst>
              <a:ext uri="{FF2B5EF4-FFF2-40B4-BE49-F238E27FC236}">
                <a16:creationId xmlns:a16="http://schemas.microsoft.com/office/drawing/2014/main" id="{FB5AE626-34EE-4284-8FBD-A666A51B203A}"/>
              </a:ext>
            </a:extLst>
          </p:cNvPr>
          <p:cNvSpPr/>
          <p:nvPr/>
        </p:nvSpPr>
        <p:spPr>
          <a:xfrm>
            <a:off x="7655887" y="3662930"/>
            <a:ext cx="524499" cy="461662"/>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400" b="1" i="0" u="none" strike="noStrike" kern="1200" cap="none" spc="0" baseline="0">
                <a:solidFill>
                  <a:srgbClr val="C00000"/>
                </a:solidFill>
                <a:uFillTx/>
                <a:latin typeface="Consolas" pitchFamily="49"/>
                <a:ea typeface="Fira Code Light" pitchFamily="49"/>
              </a:rPr>
              <a:t>76</a:t>
            </a:r>
            <a:endParaRPr lang="en-GB" sz="2400" b="1" i="0" u="none" strike="noStrike" kern="1200" cap="none" spc="0" baseline="0">
              <a:solidFill>
                <a:srgbClr val="C00000"/>
              </a:solidFill>
              <a:uFillTx/>
              <a:latin typeface="Consolas" pitchFamily="49"/>
            </a:endParaRPr>
          </a:p>
        </p:txBody>
      </p:sp>
      <p:sp>
        <p:nvSpPr>
          <p:cNvPr id="23" name="Rectangle 41">
            <a:extLst>
              <a:ext uri="{FF2B5EF4-FFF2-40B4-BE49-F238E27FC236}">
                <a16:creationId xmlns:a16="http://schemas.microsoft.com/office/drawing/2014/main" id="{EBBFD87E-5698-4531-9215-D8D40B811D79}"/>
              </a:ext>
            </a:extLst>
          </p:cNvPr>
          <p:cNvSpPr/>
          <p:nvPr/>
        </p:nvSpPr>
        <p:spPr>
          <a:xfrm>
            <a:off x="9373066" y="3750960"/>
            <a:ext cx="633505" cy="338556"/>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Consolas" pitchFamily="49"/>
                <a:ea typeface="Fira Code Light" pitchFamily="49"/>
              </a:rPr>
              <a:t>true</a:t>
            </a:r>
            <a:endParaRPr lang="en-GB" sz="1600" b="0" i="0" u="none" strike="noStrike" kern="1200" cap="none" spc="0" baseline="0">
              <a:solidFill>
                <a:srgbClr val="000000"/>
              </a:solidFill>
              <a:uFillTx/>
              <a:latin typeface="Consolas" pitchFamily="49"/>
            </a:endParaRPr>
          </a:p>
        </p:txBody>
      </p:sp>
      <p:sp>
        <p:nvSpPr>
          <p:cNvPr id="24" name="Rectangle 42">
            <a:extLst>
              <a:ext uri="{FF2B5EF4-FFF2-40B4-BE49-F238E27FC236}">
                <a16:creationId xmlns:a16="http://schemas.microsoft.com/office/drawing/2014/main" id="{49EDE9B1-398B-4CD4-9A9E-99D9D962DFD5}"/>
              </a:ext>
            </a:extLst>
          </p:cNvPr>
          <p:cNvSpPr/>
          <p:nvPr/>
        </p:nvSpPr>
        <p:spPr>
          <a:xfrm>
            <a:off x="2078321" y="4099876"/>
            <a:ext cx="1755611" cy="338556"/>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Consolas" pitchFamily="49"/>
                <a:ea typeface="Fira Code Light" pitchFamily="49"/>
              </a:rPr>
              <a:t>04e3b534-8a40…</a:t>
            </a:r>
            <a:endParaRPr lang="en-GB" sz="1600" b="0" i="0" u="none" strike="noStrike" kern="1200" cap="none" spc="0" baseline="0">
              <a:solidFill>
                <a:srgbClr val="000000"/>
              </a:solidFill>
              <a:uFillTx/>
              <a:latin typeface="Consolas" pitchFamily="49"/>
            </a:endParaRPr>
          </a:p>
        </p:txBody>
      </p:sp>
      <p:sp>
        <p:nvSpPr>
          <p:cNvPr id="25" name="Rectangle 43">
            <a:extLst>
              <a:ext uri="{FF2B5EF4-FFF2-40B4-BE49-F238E27FC236}">
                <a16:creationId xmlns:a16="http://schemas.microsoft.com/office/drawing/2014/main" id="{14C0C04B-BFD4-46B2-8EB2-FEE8691488AD}"/>
              </a:ext>
            </a:extLst>
          </p:cNvPr>
          <p:cNvSpPr/>
          <p:nvPr/>
        </p:nvSpPr>
        <p:spPr>
          <a:xfrm>
            <a:off x="4127757" y="4099876"/>
            <a:ext cx="1643396" cy="338556"/>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Consolas" pitchFamily="49"/>
                <a:ea typeface="Fira Code Light" pitchFamily="49"/>
              </a:rPr>
              <a:t>Tony Ferguson</a:t>
            </a:r>
            <a:endParaRPr lang="en-GB" sz="1600" b="0" i="0" u="none" strike="noStrike" kern="1200" cap="none" spc="0" baseline="0">
              <a:solidFill>
                <a:srgbClr val="000000"/>
              </a:solidFill>
              <a:uFillTx/>
              <a:latin typeface="Consolas" pitchFamily="49"/>
            </a:endParaRPr>
          </a:p>
        </p:txBody>
      </p:sp>
      <p:sp>
        <p:nvSpPr>
          <p:cNvPr id="26" name="TextBox 44">
            <a:extLst>
              <a:ext uri="{FF2B5EF4-FFF2-40B4-BE49-F238E27FC236}">
                <a16:creationId xmlns:a16="http://schemas.microsoft.com/office/drawing/2014/main" id="{91258EA7-ADE7-4429-877A-B0CF347176A0}"/>
              </a:ext>
            </a:extLst>
          </p:cNvPr>
          <p:cNvSpPr txBox="1"/>
          <p:nvPr/>
        </p:nvSpPr>
        <p:spPr>
          <a:xfrm>
            <a:off x="6709492" y="4099876"/>
            <a:ext cx="437842" cy="33855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Consolas" pitchFamily="49"/>
              </a:rPr>
              <a:t>32</a:t>
            </a:r>
          </a:p>
        </p:txBody>
      </p:sp>
      <p:sp>
        <p:nvSpPr>
          <p:cNvPr id="27" name="Rectangle 45">
            <a:extLst>
              <a:ext uri="{FF2B5EF4-FFF2-40B4-BE49-F238E27FC236}">
                <a16:creationId xmlns:a16="http://schemas.microsoft.com/office/drawing/2014/main" id="{A8A5C690-AC6F-49D0-B99B-4167F0CC8C87}"/>
              </a:ext>
            </a:extLst>
          </p:cNvPr>
          <p:cNvSpPr/>
          <p:nvPr/>
        </p:nvSpPr>
        <p:spPr>
          <a:xfrm>
            <a:off x="7725619" y="4099876"/>
            <a:ext cx="409084" cy="338556"/>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Consolas" pitchFamily="49"/>
                <a:ea typeface="Fira Code Light" pitchFamily="49"/>
              </a:rPr>
              <a:t>10</a:t>
            </a:r>
            <a:endParaRPr lang="en-GB" sz="1600" b="0" i="0" u="none" strike="noStrike" kern="1200" cap="none" spc="0" baseline="0">
              <a:solidFill>
                <a:srgbClr val="000000"/>
              </a:solidFill>
              <a:uFillTx/>
              <a:latin typeface="Consolas" pitchFamily="49"/>
            </a:endParaRPr>
          </a:p>
        </p:txBody>
      </p:sp>
      <p:sp>
        <p:nvSpPr>
          <p:cNvPr id="28" name="Rectangle 46">
            <a:extLst>
              <a:ext uri="{FF2B5EF4-FFF2-40B4-BE49-F238E27FC236}">
                <a16:creationId xmlns:a16="http://schemas.microsoft.com/office/drawing/2014/main" id="{E2A72861-820B-4C77-A323-585DBFBED180}"/>
              </a:ext>
            </a:extLst>
          </p:cNvPr>
          <p:cNvSpPr/>
          <p:nvPr/>
        </p:nvSpPr>
        <p:spPr>
          <a:xfrm>
            <a:off x="9385090" y="4099876"/>
            <a:ext cx="633505" cy="338556"/>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0" i="0" u="none" strike="noStrike" kern="1200" cap="none" spc="0" baseline="0">
                <a:solidFill>
                  <a:srgbClr val="000000"/>
                </a:solidFill>
                <a:uFillTx/>
                <a:latin typeface="Consolas" pitchFamily="49"/>
                <a:ea typeface="Fira Code Light" pitchFamily="49"/>
              </a:rPr>
              <a:t>true</a:t>
            </a:r>
            <a:endParaRPr lang="en-GB" sz="1600" b="0" i="0" u="none" strike="noStrike" kern="1200" cap="none" spc="0" baseline="0">
              <a:solidFill>
                <a:srgbClr val="000000"/>
              </a:solidFill>
              <a:uFillTx/>
              <a:latin typeface="Consolas" pitchFamily="49"/>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42">
    <p:spTree>
      <p:nvGrpSpPr>
        <p:cNvPr id="1" name=""/>
        <p:cNvGrpSpPr/>
        <p:nvPr/>
      </p:nvGrpSpPr>
      <p:grpSpPr>
        <a:xfrm>
          <a:off x="0" y="0"/>
          <a:ext cx="0" cy="0"/>
          <a:chOff x="0" y="0"/>
          <a:chExt cx="0" cy="0"/>
        </a:xfrm>
      </p:grpSpPr>
      <p:cxnSp>
        <p:nvCxnSpPr>
          <p:cNvPr id="2" name="Straight Arrow Connector 9">
            <a:extLst>
              <a:ext uri="{FF2B5EF4-FFF2-40B4-BE49-F238E27FC236}">
                <a16:creationId xmlns:a16="http://schemas.microsoft.com/office/drawing/2014/main" id="{9ABB29AA-D0A4-4D36-87EE-A41F32B50E30}"/>
              </a:ext>
            </a:extLst>
          </p:cNvPr>
          <p:cNvCxnSpPr/>
          <p:nvPr/>
        </p:nvCxnSpPr>
        <p:spPr>
          <a:xfrm>
            <a:off x="3130823" y="491983"/>
            <a:ext cx="0" cy="0"/>
          </a:xfrm>
          <a:prstGeom prst="straightConnector1">
            <a:avLst/>
          </a:prstGeom>
          <a:noFill/>
          <a:ln w="6345" cap="flat">
            <a:solidFill>
              <a:srgbClr val="5B9BD5"/>
            </a:solidFill>
            <a:prstDash val="solid"/>
            <a:miter/>
            <a:tailEnd type="arrow"/>
          </a:ln>
        </p:spPr>
      </p:cxnSp>
      <p:cxnSp>
        <p:nvCxnSpPr>
          <p:cNvPr id="3" name="Straight Arrow Connector 11">
            <a:extLst>
              <a:ext uri="{FF2B5EF4-FFF2-40B4-BE49-F238E27FC236}">
                <a16:creationId xmlns:a16="http://schemas.microsoft.com/office/drawing/2014/main" id="{BE90C820-BF6B-464F-8476-7AA6A57EF7C2}"/>
              </a:ext>
            </a:extLst>
          </p:cNvPr>
          <p:cNvCxnSpPr/>
          <p:nvPr/>
        </p:nvCxnSpPr>
        <p:spPr>
          <a:xfrm flipV="1">
            <a:off x="4887888" y="873069"/>
            <a:ext cx="313082" cy="9939"/>
          </a:xfrm>
          <a:prstGeom prst="straightConnector1">
            <a:avLst/>
          </a:prstGeom>
          <a:noFill/>
          <a:ln w="6345" cap="flat">
            <a:solidFill>
              <a:srgbClr val="5B9BD5"/>
            </a:solidFill>
            <a:prstDash val="solid"/>
            <a:miter/>
            <a:tailEnd type="arrow"/>
          </a:ln>
        </p:spPr>
      </p:cxnSp>
      <p:sp>
        <p:nvSpPr>
          <p:cNvPr id="4" name="Rectangle 3">
            <a:extLst>
              <a:ext uri="{FF2B5EF4-FFF2-40B4-BE49-F238E27FC236}">
                <a16:creationId xmlns:a16="http://schemas.microsoft.com/office/drawing/2014/main" id="{E4C1DC51-7754-4353-BC4F-0959112AA464}"/>
              </a:ext>
            </a:extLst>
          </p:cNvPr>
          <p:cNvSpPr/>
          <p:nvPr/>
        </p:nvSpPr>
        <p:spPr>
          <a:xfrm>
            <a:off x="5200970" y="5795576"/>
            <a:ext cx="1249527" cy="403268"/>
          </a:xfrm>
          <a:prstGeom prst="rect">
            <a:avLst/>
          </a:prstGeom>
          <a:solidFill>
            <a:srgbClr val="5B9BD5"/>
          </a:solidFill>
          <a:ln w="12701" cap="flat">
            <a:solidFill>
              <a:srgbClr val="41719C"/>
            </a:solidFill>
            <a:prstDash val="solid"/>
            <a:miter/>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900" b="1" i="0" u="none" strike="noStrike" kern="1200" cap="none" spc="0" baseline="0">
                <a:solidFill>
                  <a:srgbClr val="FFFFFF"/>
                </a:solidFill>
                <a:uFillTx/>
                <a:latin typeface="Fira Code Light" pitchFamily="49"/>
                <a:ea typeface="Fira Code Light" pitchFamily="49"/>
              </a:rPr>
              <a:t>PatientAdmitted</a:t>
            </a:r>
            <a:endParaRPr lang="en-GB" sz="900" b="0" i="0" u="none" strike="noStrike" kern="1200" cap="none" spc="0" baseline="0">
              <a:solidFill>
                <a:srgbClr val="FFFFFF"/>
              </a:solidFill>
              <a:uFillTx/>
              <a:latin typeface="Fira Code Light" pitchFamily="49"/>
              <a:ea typeface="Fira Code Light" pitchFamily="49"/>
            </a:endParaRPr>
          </a:p>
        </p:txBody>
      </p:sp>
      <p:pic>
        <p:nvPicPr>
          <p:cNvPr id="5" name="Picture 20">
            <a:extLst>
              <a:ext uri="{FF2B5EF4-FFF2-40B4-BE49-F238E27FC236}">
                <a16:creationId xmlns:a16="http://schemas.microsoft.com/office/drawing/2014/main" id="{A4D22CE7-28F4-47ED-BF90-09F752229772}"/>
              </a:ext>
            </a:extLst>
          </p:cNvPr>
          <p:cNvPicPr>
            <a:picLocks noChangeAspect="1"/>
          </p:cNvPicPr>
          <p:nvPr/>
        </p:nvPicPr>
        <p:blipFill>
          <a:blip r:embed="rId3"/>
          <a:stretch>
            <a:fillRect/>
          </a:stretch>
        </p:blipFill>
        <p:spPr>
          <a:xfrm>
            <a:off x="4394597" y="234351"/>
            <a:ext cx="1822545" cy="1378019"/>
          </a:xfrm>
          <a:prstGeom prst="rect">
            <a:avLst/>
          </a:prstGeom>
          <a:noFill/>
          <a:ln cap="flat">
            <a:noFill/>
          </a:ln>
        </p:spPr>
      </p:pic>
      <p:pic>
        <p:nvPicPr>
          <p:cNvPr id="6" name="Picture 21">
            <a:extLst>
              <a:ext uri="{FF2B5EF4-FFF2-40B4-BE49-F238E27FC236}">
                <a16:creationId xmlns:a16="http://schemas.microsoft.com/office/drawing/2014/main" id="{609804B0-619E-4CF2-AC9D-E08808AC5F5B}"/>
              </a:ext>
            </a:extLst>
          </p:cNvPr>
          <p:cNvPicPr>
            <a:picLocks noChangeAspect="1"/>
          </p:cNvPicPr>
          <p:nvPr/>
        </p:nvPicPr>
        <p:blipFill>
          <a:blip r:embed="rId3"/>
          <a:stretch>
            <a:fillRect/>
          </a:stretch>
        </p:blipFill>
        <p:spPr>
          <a:xfrm>
            <a:off x="4394597" y="1910748"/>
            <a:ext cx="1822545" cy="1378019"/>
          </a:xfrm>
          <a:prstGeom prst="rect">
            <a:avLst/>
          </a:prstGeom>
          <a:noFill/>
          <a:ln cap="flat">
            <a:noFill/>
          </a:ln>
        </p:spPr>
      </p:pic>
      <p:pic>
        <p:nvPicPr>
          <p:cNvPr id="7" name="Picture 22">
            <a:extLst>
              <a:ext uri="{FF2B5EF4-FFF2-40B4-BE49-F238E27FC236}">
                <a16:creationId xmlns:a16="http://schemas.microsoft.com/office/drawing/2014/main" id="{4D14BA52-EF36-4D3F-BD00-C6DBB572D9FF}"/>
              </a:ext>
            </a:extLst>
          </p:cNvPr>
          <p:cNvPicPr>
            <a:picLocks noChangeAspect="1"/>
          </p:cNvPicPr>
          <p:nvPr/>
        </p:nvPicPr>
        <p:blipFill>
          <a:blip r:embed="rId3"/>
          <a:stretch>
            <a:fillRect/>
          </a:stretch>
        </p:blipFill>
        <p:spPr>
          <a:xfrm>
            <a:off x="4394597" y="3587154"/>
            <a:ext cx="1822545" cy="1378019"/>
          </a:xfrm>
          <a:prstGeom prst="rect">
            <a:avLst/>
          </a:prstGeom>
          <a:noFill/>
          <a:ln cap="flat">
            <a:noFill/>
          </a:ln>
        </p:spPr>
      </p:pic>
      <p:pic>
        <p:nvPicPr>
          <p:cNvPr id="8" name="Picture 23">
            <a:extLst>
              <a:ext uri="{FF2B5EF4-FFF2-40B4-BE49-F238E27FC236}">
                <a16:creationId xmlns:a16="http://schemas.microsoft.com/office/drawing/2014/main" id="{868DD4C5-5DBC-47A3-88A1-28AFE306134A}"/>
              </a:ext>
            </a:extLst>
          </p:cNvPr>
          <p:cNvPicPr>
            <a:picLocks noChangeAspect="1"/>
          </p:cNvPicPr>
          <p:nvPr/>
        </p:nvPicPr>
        <p:blipFill>
          <a:blip r:embed="rId3"/>
          <a:stretch>
            <a:fillRect/>
          </a:stretch>
        </p:blipFill>
        <p:spPr>
          <a:xfrm>
            <a:off x="4394597" y="5263551"/>
            <a:ext cx="1822545" cy="1378019"/>
          </a:xfrm>
          <a:prstGeom prst="rect">
            <a:avLst/>
          </a:prstGeom>
          <a:noFill/>
          <a:ln cap="flat">
            <a:noFill/>
          </a:ln>
        </p:spPr>
      </p:pic>
      <p:pic>
        <p:nvPicPr>
          <p:cNvPr id="9" name="Picture 24">
            <a:extLst>
              <a:ext uri="{FF2B5EF4-FFF2-40B4-BE49-F238E27FC236}">
                <a16:creationId xmlns:a16="http://schemas.microsoft.com/office/drawing/2014/main" id="{597C55BC-A074-4558-A9D1-90210450FFA6}"/>
              </a:ext>
            </a:extLst>
          </p:cNvPr>
          <p:cNvPicPr>
            <a:picLocks noChangeAspect="1"/>
          </p:cNvPicPr>
          <p:nvPr/>
        </p:nvPicPr>
        <p:blipFill>
          <a:blip r:embed="rId4"/>
          <a:stretch>
            <a:fillRect/>
          </a:stretch>
        </p:blipFill>
        <p:spPr>
          <a:xfrm>
            <a:off x="6450497" y="1993574"/>
            <a:ext cx="2260716" cy="1308168"/>
          </a:xfrm>
          <a:prstGeom prst="rect">
            <a:avLst/>
          </a:prstGeom>
          <a:noFill/>
          <a:ln cap="flat">
            <a:noFill/>
          </a:ln>
        </p:spPr>
      </p:pic>
      <p:pic>
        <p:nvPicPr>
          <p:cNvPr id="10" name="Picture 25">
            <a:extLst>
              <a:ext uri="{FF2B5EF4-FFF2-40B4-BE49-F238E27FC236}">
                <a16:creationId xmlns:a16="http://schemas.microsoft.com/office/drawing/2014/main" id="{D324497A-E2D5-49E3-AFEB-0F28EC9D20D7}"/>
              </a:ext>
            </a:extLst>
          </p:cNvPr>
          <p:cNvPicPr>
            <a:picLocks noChangeAspect="1"/>
          </p:cNvPicPr>
          <p:nvPr/>
        </p:nvPicPr>
        <p:blipFill>
          <a:blip r:embed="rId4"/>
          <a:stretch>
            <a:fillRect/>
          </a:stretch>
        </p:blipFill>
        <p:spPr>
          <a:xfrm>
            <a:off x="8358539" y="3634109"/>
            <a:ext cx="2260716" cy="1308168"/>
          </a:xfrm>
          <a:prstGeom prst="rect">
            <a:avLst/>
          </a:prstGeom>
          <a:noFill/>
          <a:ln cap="flat">
            <a:noFill/>
          </a:ln>
        </p:spPr>
      </p:pic>
      <p:pic>
        <p:nvPicPr>
          <p:cNvPr id="11" name="Picture 27">
            <a:extLst>
              <a:ext uri="{FF2B5EF4-FFF2-40B4-BE49-F238E27FC236}">
                <a16:creationId xmlns:a16="http://schemas.microsoft.com/office/drawing/2014/main" id="{86062505-8B48-41BC-AE7B-894B559B51C4}"/>
              </a:ext>
            </a:extLst>
          </p:cNvPr>
          <p:cNvPicPr>
            <a:picLocks noChangeAspect="1"/>
          </p:cNvPicPr>
          <p:nvPr/>
        </p:nvPicPr>
        <p:blipFill>
          <a:blip r:embed="rId5"/>
          <a:stretch>
            <a:fillRect/>
          </a:stretch>
        </p:blipFill>
        <p:spPr>
          <a:xfrm>
            <a:off x="5676467" y="3488390"/>
            <a:ext cx="2362324" cy="1530431"/>
          </a:xfrm>
          <a:prstGeom prst="rect">
            <a:avLst/>
          </a:prstGeom>
          <a:noFill/>
          <a:ln cap="flat">
            <a:noFill/>
          </a:ln>
        </p:spPr>
      </p:pic>
      <p:pic>
        <p:nvPicPr>
          <p:cNvPr id="12" name="Picture 28">
            <a:extLst>
              <a:ext uri="{FF2B5EF4-FFF2-40B4-BE49-F238E27FC236}">
                <a16:creationId xmlns:a16="http://schemas.microsoft.com/office/drawing/2014/main" id="{593C6ADC-53C9-458C-BA9E-1ED10974DE76}"/>
              </a:ext>
            </a:extLst>
          </p:cNvPr>
          <p:cNvPicPr>
            <a:picLocks noChangeAspect="1"/>
          </p:cNvPicPr>
          <p:nvPr/>
        </p:nvPicPr>
        <p:blipFill>
          <a:blip r:embed="rId5"/>
          <a:stretch>
            <a:fillRect/>
          </a:stretch>
        </p:blipFill>
        <p:spPr>
          <a:xfrm>
            <a:off x="7335124" y="5137931"/>
            <a:ext cx="2362324" cy="1530431"/>
          </a:xfrm>
          <a:prstGeom prst="rect">
            <a:avLst/>
          </a:prstGeom>
          <a:noFill/>
          <a:ln cap="flat">
            <a:noFill/>
          </a:ln>
        </p:spPr>
      </p:pic>
      <p:pic>
        <p:nvPicPr>
          <p:cNvPr id="13" name="Picture 29">
            <a:extLst>
              <a:ext uri="{FF2B5EF4-FFF2-40B4-BE49-F238E27FC236}">
                <a16:creationId xmlns:a16="http://schemas.microsoft.com/office/drawing/2014/main" id="{3C41560B-8051-4541-BBD9-95D5FACA4EA2}"/>
              </a:ext>
            </a:extLst>
          </p:cNvPr>
          <p:cNvPicPr>
            <a:picLocks noChangeAspect="1"/>
          </p:cNvPicPr>
          <p:nvPr/>
        </p:nvPicPr>
        <p:blipFill>
          <a:blip r:embed="rId5"/>
          <a:stretch>
            <a:fillRect/>
          </a:stretch>
        </p:blipFill>
        <p:spPr>
          <a:xfrm>
            <a:off x="5636663" y="5157261"/>
            <a:ext cx="2362324" cy="1530431"/>
          </a:xfrm>
          <a:prstGeom prst="rect">
            <a:avLst/>
          </a:prstGeom>
          <a:noFill/>
          <a:ln cap="flat">
            <a:noFill/>
          </a:ln>
        </p:spPr>
      </p:pic>
      <p:pic>
        <p:nvPicPr>
          <p:cNvPr id="14" name="Picture 31">
            <a:extLst>
              <a:ext uri="{FF2B5EF4-FFF2-40B4-BE49-F238E27FC236}">
                <a16:creationId xmlns:a16="http://schemas.microsoft.com/office/drawing/2014/main" id="{C2A785A8-276F-4E50-A2D3-BBB3B3FD11E1}"/>
              </a:ext>
            </a:extLst>
          </p:cNvPr>
          <p:cNvPicPr>
            <a:picLocks noChangeAspect="1"/>
          </p:cNvPicPr>
          <p:nvPr/>
        </p:nvPicPr>
        <p:blipFill>
          <a:blip r:embed="rId6"/>
          <a:stretch>
            <a:fillRect/>
          </a:stretch>
        </p:blipFill>
        <p:spPr>
          <a:xfrm>
            <a:off x="9899532" y="5297640"/>
            <a:ext cx="2292464" cy="1225616"/>
          </a:xfrm>
          <a:prstGeom prst="rect">
            <a:avLst/>
          </a:prstGeom>
          <a:noFill/>
          <a:ln cap="flat">
            <a:noFill/>
          </a:ln>
        </p:spPr>
      </p:pic>
      <p:pic>
        <p:nvPicPr>
          <p:cNvPr id="15" name="Picture 32">
            <a:extLst>
              <a:ext uri="{FF2B5EF4-FFF2-40B4-BE49-F238E27FC236}">
                <a16:creationId xmlns:a16="http://schemas.microsoft.com/office/drawing/2014/main" id="{33B1321E-A2EB-46F8-A7F4-5A9DF22A5B8C}"/>
              </a:ext>
            </a:extLst>
          </p:cNvPr>
          <p:cNvPicPr>
            <a:picLocks noChangeAspect="1"/>
          </p:cNvPicPr>
          <p:nvPr/>
        </p:nvPicPr>
        <p:blipFill>
          <a:blip r:embed="rId7"/>
          <a:stretch>
            <a:fillRect/>
          </a:stretch>
        </p:blipFill>
        <p:spPr>
          <a:xfrm>
            <a:off x="619524" y="674589"/>
            <a:ext cx="3502261" cy="566361"/>
          </a:xfrm>
          <a:prstGeom prst="rect">
            <a:avLst/>
          </a:prstGeom>
          <a:noFill/>
          <a:ln cap="flat">
            <a:noFill/>
          </a:ln>
        </p:spPr>
      </p:pic>
      <p:pic>
        <p:nvPicPr>
          <p:cNvPr id="16" name="Picture 33">
            <a:extLst>
              <a:ext uri="{FF2B5EF4-FFF2-40B4-BE49-F238E27FC236}">
                <a16:creationId xmlns:a16="http://schemas.microsoft.com/office/drawing/2014/main" id="{72E1B678-EBB8-4F27-831A-507C5D54464A}"/>
              </a:ext>
            </a:extLst>
          </p:cNvPr>
          <p:cNvPicPr>
            <a:picLocks noChangeAspect="1"/>
          </p:cNvPicPr>
          <p:nvPr/>
        </p:nvPicPr>
        <p:blipFill>
          <a:blip r:embed="rId8"/>
          <a:stretch>
            <a:fillRect/>
          </a:stretch>
        </p:blipFill>
        <p:spPr>
          <a:xfrm>
            <a:off x="551383" y="2342089"/>
            <a:ext cx="3638543" cy="524472"/>
          </a:xfrm>
          <a:prstGeom prst="rect">
            <a:avLst/>
          </a:prstGeom>
          <a:noFill/>
          <a:ln cap="flat">
            <a:noFill/>
          </a:ln>
        </p:spPr>
      </p:pic>
      <p:pic>
        <p:nvPicPr>
          <p:cNvPr id="17" name="Picture 34">
            <a:extLst>
              <a:ext uri="{FF2B5EF4-FFF2-40B4-BE49-F238E27FC236}">
                <a16:creationId xmlns:a16="http://schemas.microsoft.com/office/drawing/2014/main" id="{75530555-F74A-4632-A81D-A8CF837A9F91}"/>
              </a:ext>
            </a:extLst>
          </p:cNvPr>
          <p:cNvPicPr>
            <a:picLocks noChangeAspect="1"/>
          </p:cNvPicPr>
          <p:nvPr/>
        </p:nvPicPr>
        <p:blipFill>
          <a:blip r:embed="rId8"/>
          <a:stretch>
            <a:fillRect/>
          </a:stretch>
        </p:blipFill>
        <p:spPr>
          <a:xfrm>
            <a:off x="483251" y="4091482"/>
            <a:ext cx="3638543" cy="524472"/>
          </a:xfrm>
          <a:prstGeom prst="rect">
            <a:avLst/>
          </a:prstGeom>
          <a:noFill/>
          <a:ln cap="flat">
            <a:noFill/>
          </a:ln>
        </p:spPr>
      </p:pic>
      <p:pic>
        <p:nvPicPr>
          <p:cNvPr id="18" name="Picture 35">
            <a:extLst>
              <a:ext uri="{FF2B5EF4-FFF2-40B4-BE49-F238E27FC236}">
                <a16:creationId xmlns:a16="http://schemas.microsoft.com/office/drawing/2014/main" id="{8DA667D2-6F84-4918-ADF8-F504EC535807}"/>
              </a:ext>
            </a:extLst>
          </p:cNvPr>
          <p:cNvPicPr>
            <a:picLocks noChangeAspect="1"/>
          </p:cNvPicPr>
          <p:nvPr/>
        </p:nvPicPr>
        <p:blipFill>
          <a:blip r:embed="rId9"/>
          <a:stretch>
            <a:fillRect/>
          </a:stretch>
        </p:blipFill>
        <p:spPr>
          <a:xfrm>
            <a:off x="619524" y="5717103"/>
            <a:ext cx="3740243" cy="560216"/>
          </a:xfrm>
          <a:prstGeom prst="rect">
            <a:avLst/>
          </a:prstGeom>
          <a:noFill/>
          <a:ln cap="flat">
            <a:noFill/>
          </a:ln>
        </p:spPr>
      </p:pic>
      <p:pic>
        <p:nvPicPr>
          <p:cNvPr id="19" name="Ink 37">
            <a:extLst>
              <a:ext uri="{FF2B5EF4-FFF2-40B4-BE49-F238E27FC236}">
                <a16:creationId xmlns:a16="http://schemas.microsoft.com/office/drawing/2014/main" id="{BA100525-92C6-4501-A918-A71091DBA193}"/>
              </a:ext>
            </a:extLst>
          </p:cNvPr>
          <p:cNvPicPr>
            <a:picLocks noChangeAspect="1"/>
          </p:cNvPicPr>
          <p:nvPr/>
        </p:nvPicPr>
        <p:blipFill>
          <a:blip r:embed="rId10"/>
          <a:stretch>
            <a:fillRect/>
          </a:stretch>
        </p:blipFill>
        <p:spPr>
          <a:xfrm>
            <a:off x="2977761" y="415000"/>
            <a:ext cx="228718" cy="150720"/>
          </a:xfrm>
          <a:prstGeom prst="rect">
            <a:avLst/>
          </a:prstGeom>
          <a:noFill/>
          <a:ln cap="flat">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127">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B7CB3F-0880-47EB-BB3B-55D55740DF28}"/>
              </a:ext>
            </a:extLst>
          </p:cNvPr>
          <p:cNvPicPr>
            <a:picLocks noChangeAspect="1"/>
          </p:cNvPicPr>
          <p:nvPr/>
        </p:nvPicPr>
        <p:blipFill>
          <a:blip r:embed="rId3"/>
          <a:stretch>
            <a:fillRect/>
          </a:stretch>
        </p:blipFill>
        <p:spPr>
          <a:xfrm>
            <a:off x="952503" y="0"/>
            <a:ext cx="10287000" cy="6858000"/>
          </a:xfrm>
          <a:prstGeom prst="rect">
            <a:avLst/>
          </a:prstGeom>
          <a:noFill/>
          <a:ln cap="flat">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4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AF3AA-A9DC-46F7-8B2D-62D1C252E7F9}"/>
              </a:ext>
            </a:extLst>
          </p:cNvPr>
          <p:cNvSpPr txBox="1">
            <a:spLocks noGrp="1"/>
          </p:cNvSpPr>
          <p:nvPr>
            <p:ph type="title"/>
          </p:nvPr>
        </p:nvSpPr>
        <p:spPr>
          <a:xfrm>
            <a:off x="849587" y="2478490"/>
            <a:ext cx="10515600" cy="1325559"/>
          </a:xfrm>
        </p:spPr>
        <p:txBody>
          <a:bodyPr anchorCtr="1"/>
          <a:lstStyle/>
          <a:p>
            <a:pPr lvl="0" algn="ctr"/>
            <a:r>
              <a:rPr lang="en-GB"/>
              <a:t>CQRS</a:t>
            </a:r>
          </a:p>
        </p:txBody>
      </p:sp>
      <p:pic>
        <p:nvPicPr>
          <p:cNvPr id="3" name="Picture 2">
            <a:extLst>
              <a:ext uri="{FF2B5EF4-FFF2-40B4-BE49-F238E27FC236}">
                <a16:creationId xmlns:a16="http://schemas.microsoft.com/office/drawing/2014/main" id="{DC13B50B-2741-408F-8C88-AA712FB37497}"/>
              </a:ext>
            </a:extLst>
          </p:cNvPr>
          <p:cNvPicPr>
            <a:picLocks noChangeAspect="1"/>
          </p:cNvPicPr>
          <p:nvPr/>
        </p:nvPicPr>
        <p:blipFill>
          <a:blip r:embed="rId3"/>
          <a:stretch>
            <a:fillRect/>
          </a:stretch>
        </p:blipFill>
        <p:spPr>
          <a:xfrm>
            <a:off x="952503" y="0"/>
            <a:ext cx="10287000" cy="6858000"/>
          </a:xfrm>
          <a:prstGeom prst="rect">
            <a:avLst/>
          </a:prstGeom>
          <a:noFill/>
          <a:ln cap="flat">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45">
    <p:spTree>
      <p:nvGrpSpPr>
        <p:cNvPr id="1" name=""/>
        <p:cNvGrpSpPr/>
        <p:nvPr/>
      </p:nvGrpSpPr>
      <p:grpSpPr>
        <a:xfrm>
          <a:off x="0" y="0"/>
          <a:ext cx="0" cy="0"/>
          <a:chOff x="0" y="0"/>
          <a:chExt cx="0" cy="0"/>
        </a:xfrm>
      </p:grpSpPr>
      <p:pic>
        <p:nvPicPr>
          <p:cNvPr id="2" name="Picture 24">
            <a:extLst>
              <a:ext uri="{FF2B5EF4-FFF2-40B4-BE49-F238E27FC236}">
                <a16:creationId xmlns:a16="http://schemas.microsoft.com/office/drawing/2014/main" id="{31E19DD3-B800-4EBB-870D-B4AE186CE6A1}"/>
              </a:ext>
            </a:extLst>
          </p:cNvPr>
          <p:cNvPicPr>
            <a:picLocks noChangeAspect="1"/>
          </p:cNvPicPr>
          <p:nvPr/>
        </p:nvPicPr>
        <p:blipFill>
          <a:blip r:embed="rId3"/>
          <a:stretch>
            <a:fillRect/>
          </a:stretch>
        </p:blipFill>
        <p:spPr>
          <a:xfrm>
            <a:off x="199659" y="3473586"/>
            <a:ext cx="3490447" cy="1587828"/>
          </a:xfrm>
          <a:prstGeom prst="rect">
            <a:avLst/>
          </a:prstGeom>
          <a:noFill/>
          <a:ln cap="flat">
            <a:noFill/>
          </a:ln>
        </p:spPr>
      </p:pic>
      <p:pic>
        <p:nvPicPr>
          <p:cNvPr id="3" name="Picture 17">
            <a:extLst>
              <a:ext uri="{FF2B5EF4-FFF2-40B4-BE49-F238E27FC236}">
                <a16:creationId xmlns:a16="http://schemas.microsoft.com/office/drawing/2014/main" id="{13AD8D77-7D04-4857-A91E-C8B25A8EC7DD}"/>
              </a:ext>
            </a:extLst>
          </p:cNvPr>
          <p:cNvPicPr>
            <a:picLocks noChangeAspect="1"/>
          </p:cNvPicPr>
          <p:nvPr/>
        </p:nvPicPr>
        <p:blipFill>
          <a:blip r:embed="rId3"/>
          <a:stretch>
            <a:fillRect/>
          </a:stretch>
        </p:blipFill>
        <p:spPr>
          <a:xfrm>
            <a:off x="317516" y="148388"/>
            <a:ext cx="3490447" cy="1587828"/>
          </a:xfrm>
          <a:prstGeom prst="rect">
            <a:avLst/>
          </a:prstGeom>
          <a:noFill/>
          <a:ln cap="flat">
            <a:noFill/>
          </a:ln>
        </p:spPr>
      </p:pic>
      <p:pic>
        <p:nvPicPr>
          <p:cNvPr id="4" name="Picture 18">
            <a:extLst>
              <a:ext uri="{FF2B5EF4-FFF2-40B4-BE49-F238E27FC236}">
                <a16:creationId xmlns:a16="http://schemas.microsoft.com/office/drawing/2014/main" id="{D064A1B3-1D35-4A40-845F-F8803F553022}"/>
              </a:ext>
            </a:extLst>
          </p:cNvPr>
          <p:cNvPicPr>
            <a:picLocks noChangeAspect="1"/>
          </p:cNvPicPr>
          <p:nvPr/>
        </p:nvPicPr>
        <p:blipFill>
          <a:blip r:embed="rId3"/>
          <a:stretch>
            <a:fillRect/>
          </a:stretch>
        </p:blipFill>
        <p:spPr>
          <a:xfrm>
            <a:off x="327007" y="1828287"/>
            <a:ext cx="3490447" cy="1587828"/>
          </a:xfrm>
          <a:prstGeom prst="rect">
            <a:avLst/>
          </a:prstGeom>
          <a:noFill/>
          <a:ln cap="flat">
            <a:noFill/>
          </a:ln>
        </p:spPr>
      </p:pic>
      <p:pic>
        <p:nvPicPr>
          <p:cNvPr id="5" name="Picture 19">
            <a:extLst>
              <a:ext uri="{FF2B5EF4-FFF2-40B4-BE49-F238E27FC236}">
                <a16:creationId xmlns:a16="http://schemas.microsoft.com/office/drawing/2014/main" id="{F336A63F-97CE-4CED-81A9-32C57151BF1A}"/>
              </a:ext>
            </a:extLst>
          </p:cNvPr>
          <p:cNvPicPr>
            <a:picLocks noChangeAspect="1"/>
          </p:cNvPicPr>
          <p:nvPr/>
        </p:nvPicPr>
        <p:blipFill>
          <a:blip r:embed="rId3"/>
          <a:stretch>
            <a:fillRect/>
          </a:stretch>
        </p:blipFill>
        <p:spPr>
          <a:xfrm>
            <a:off x="278206" y="5061414"/>
            <a:ext cx="3490447" cy="1587828"/>
          </a:xfrm>
          <a:prstGeom prst="rect">
            <a:avLst/>
          </a:prstGeom>
          <a:noFill/>
          <a:ln cap="flat">
            <a:noFill/>
          </a:ln>
        </p:spPr>
      </p:pic>
      <p:sp>
        <p:nvSpPr>
          <p:cNvPr id="6" name="Rectangle 22">
            <a:extLst>
              <a:ext uri="{FF2B5EF4-FFF2-40B4-BE49-F238E27FC236}">
                <a16:creationId xmlns:a16="http://schemas.microsoft.com/office/drawing/2014/main" id="{C237102D-D9E2-4818-AFCB-7089C5D6A25C}"/>
              </a:ext>
            </a:extLst>
          </p:cNvPr>
          <p:cNvSpPr/>
          <p:nvPr/>
        </p:nvSpPr>
        <p:spPr>
          <a:xfrm>
            <a:off x="715481" y="2133185"/>
            <a:ext cx="3712399"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PatientTransferred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Id: </a:t>
            </a:r>
            <a:r>
              <a:rPr lang="en-GB" sz="1800" b="0" i="0" u="none" strike="noStrike" kern="1200" cap="none" spc="0" baseline="0">
                <a:solidFill>
                  <a:srgbClr val="000000"/>
                </a:solidFill>
                <a:uFillTx/>
                <a:latin typeface="Fira Code Light" pitchFamily="49"/>
                <a:ea typeface="Fira Code Light" pitchFamily="49"/>
              </a:rPr>
              <a:t>04e3b534-8a40-41…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ToWard:</a:t>
            </a:r>
            <a:r>
              <a:rPr lang="en-GB" sz="1800" b="0" i="0" u="none" strike="noStrike" kern="1200" cap="none" spc="0" baseline="0">
                <a:solidFill>
                  <a:srgbClr val="000000"/>
                </a:solidFill>
                <a:uFillTx/>
                <a:latin typeface="Fira Code Light" pitchFamily="49"/>
                <a:ea typeface="Fira Code Light" pitchFamily="49"/>
              </a:rPr>
              <a:t> 76</a:t>
            </a:r>
          </a:p>
        </p:txBody>
      </p:sp>
      <p:sp>
        <p:nvSpPr>
          <p:cNvPr id="7" name="Rectangle 23">
            <a:extLst>
              <a:ext uri="{FF2B5EF4-FFF2-40B4-BE49-F238E27FC236}">
                <a16:creationId xmlns:a16="http://schemas.microsoft.com/office/drawing/2014/main" id="{CF88201A-C7DA-4367-90BA-EF64D5559649}"/>
              </a:ext>
            </a:extLst>
          </p:cNvPr>
          <p:cNvSpPr/>
          <p:nvPr/>
        </p:nvSpPr>
        <p:spPr>
          <a:xfrm>
            <a:off x="645758" y="5424476"/>
            <a:ext cx="2964128"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PatientDischarged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Id: </a:t>
            </a:r>
            <a:r>
              <a:rPr lang="en-GB" sz="1800" b="0" i="0" u="none" strike="noStrike" kern="1200" cap="none" spc="0" baseline="0">
                <a:solidFill>
                  <a:srgbClr val="000000"/>
                </a:solidFill>
                <a:uFillTx/>
                <a:latin typeface="Fira Code Light" pitchFamily="49"/>
                <a:ea typeface="Fira Code Light" pitchFamily="49"/>
              </a:rPr>
              <a:t>04e3b534-8a4a…</a:t>
            </a:r>
          </a:p>
        </p:txBody>
      </p:sp>
      <p:sp>
        <p:nvSpPr>
          <p:cNvPr id="8" name="Rectangle 22">
            <a:extLst>
              <a:ext uri="{FF2B5EF4-FFF2-40B4-BE49-F238E27FC236}">
                <a16:creationId xmlns:a16="http://schemas.microsoft.com/office/drawing/2014/main" id="{D3BF5470-288F-4C5C-B6E0-FD208D9F23F9}"/>
              </a:ext>
            </a:extLst>
          </p:cNvPr>
          <p:cNvSpPr/>
          <p:nvPr/>
        </p:nvSpPr>
        <p:spPr>
          <a:xfrm>
            <a:off x="645758" y="3806107"/>
            <a:ext cx="3712399"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PatientTransferred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Id: </a:t>
            </a:r>
            <a:r>
              <a:rPr lang="en-GB" sz="1800" b="0" i="0" u="none" strike="noStrike" kern="1200" cap="none" spc="0" baseline="0">
                <a:solidFill>
                  <a:srgbClr val="000000"/>
                </a:solidFill>
                <a:uFillTx/>
                <a:latin typeface="Fira Code Light" pitchFamily="49"/>
                <a:ea typeface="Fira Code Light" pitchFamily="49"/>
              </a:rPr>
              <a:t>04e3b534-8a40-41…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ToWard:</a:t>
            </a:r>
            <a:r>
              <a:rPr lang="en-GB" sz="1800" b="0" i="0" u="none" strike="noStrike" kern="1200" cap="none" spc="0" baseline="0">
                <a:solidFill>
                  <a:srgbClr val="000000"/>
                </a:solidFill>
                <a:uFillTx/>
                <a:latin typeface="Fira Code Light" pitchFamily="49"/>
                <a:ea typeface="Fira Code Light" pitchFamily="49"/>
              </a:rPr>
              <a:t> </a:t>
            </a:r>
            <a:r>
              <a:rPr lang="en-GB" sz="1800" b="0" i="0" u="none" strike="noStrike" kern="0" cap="none" spc="0" baseline="0">
                <a:solidFill>
                  <a:srgbClr val="000000"/>
                </a:solidFill>
                <a:uFillTx/>
                <a:latin typeface="Fira Code Light" pitchFamily="49"/>
                <a:ea typeface="Fira Code Light" pitchFamily="49"/>
              </a:rPr>
              <a:t>34</a:t>
            </a:r>
            <a:endParaRPr lang="en-GB" sz="1800" b="0" i="0" u="none" strike="noStrike" kern="1200" cap="none" spc="0" baseline="0">
              <a:solidFill>
                <a:srgbClr val="000000"/>
              </a:solidFill>
              <a:uFillTx/>
              <a:latin typeface="Fira Code Light" pitchFamily="49"/>
              <a:ea typeface="Fira Code Light" pitchFamily="49"/>
            </a:endParaRPr>
          </a:p>
        </p:txBody>
      </p:sp>
      <p:sp>
        <p:nvSpPr>
          <p:cNvPr id="9" name="Rectangle 20">
            <a:extLst>
              <a:ext uri="{FF2B5EF4-FFF2-40B4-BE49-F238E27FC236}">
                <a16:creationId xmlns:a16="http://schemas.microsoft.com/office/drawing/2014/main" id="{A893697C-67E3-4D0E-9CB6-0C13C2D7C9A2}"/>
              </a:ext>
            </a:extLst>
          </p:cNvPr>
          <p:cNvSpPr/>
          <p:nvPr/>
        </p:nvSpPr>
        <p:spPr>
          <a:xfrm>
            <a:off x="605149" y="491243"/>
            <a:ext cx="3478386"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PatientAdmitted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Id: </a:t>
            </a:r>
            <a:r>
              <a:rPr lang="en-GB" sz="1600" b="0" i="0" u="none" strike="noStrike" kern="1200" cap="none" spc="0" baseline="0">
                <a:solidFill>
                  <a:srgbClr val="000000"/>
                </a:solidFill>
                <a:uFillTx/>
                <a:latin typeface="Fira Code Light" pitchFamily="49"/>
                <a:ea typeface="Fira Code Light" pitchFamily="49"/>
              </a:rPr>
              <a:t>04e3b534-8a40-41…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Name: </a:t>
            </a:r>
            <a:r>
              <a:rPr lang="en-GB" sz="1600" b="0" i="0" u="none" strike="noStrike" kern="0" cap="none" spc="0" baseline="0">
                <a:solidFill>
                  <a:srgbClr val="000000"/>
                </a:solidFill>
                <a:uFillTx/>
                <a:latin typeface="Fira Code Light" pitchFamily="49"/>
                <a:ea typeface="Fira Code Light" pitchFamily="49"/>
              </a:rPr>
              <a:t>Tony Ferguson</a:t>
            </a:r>
            <a:r>
              <a:rPr lang="en-GB" sz="1600" b="0" i="0" u="none" strike="noStrike" kern="1200" cap="none" spc="0" baseline="0">
                <a:solidFill>
                  <a:srgbClr val="000000"/>
                </a:solidFill>
                <a:uFillTx/>
                <a:latin typeface="Fira Code Light" pitchFamily="49"/>
                <a:ea typeface="Fira Code Light" pitchFamily="49"/>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Age: </a:t>
            </a:r>
            <a:r>
              <a:rPr lang="en-GB" sz="1600" b="0" i="0" u="none" strike="noStrike" kern="1200" cap="none" spc="0" baseline="0">
                <a:solidFill>
                  <a:srgbClr val="000000"/>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Ward:</a:t>
            </a:r>
            <a:r>
              <a:rPr lang="en-GB" sz="1600" b="0" i="0" u="none" strike="noStrike" kern="1200" cap="none" spc="0" baseline="0">
                <a:solidFill>
                  <a:srgbClr val="000000"/>
                </a:solidFill>
                <a:uFillTx/>
                <a:latin typeface="Fira Code Light" pitchFamily="49"/>
                <a:ea typeface="Fira Code Light" pitchFamily="49"/>
              </a:rPr>
              <a:t> 10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6">
    <p:spTree>
      <p:nvGrpSpPr>
        <p:cNvPr id="1" name=""/>
        <p:cNvGrpSpPr/>
        <p:nvPr/>
      </p:nvGrpSpPr>
      <p:grpSpPr>
        <a:xfrm>
          <a:off x="0" y="0"/>
          <a:ext cx="0" cy="0"/>
          <a:chOff x="0" y="0"/>
          <a:chExt cx="0" cy="0"/>
        </a:xfrm>
      </p:grpSpPr>
      <p:pic>
        <p:nvPicPr>
          <p:cNvPr id="2" name="Ink 3">
            <a:extLst>
              <a:ext uri="{FF2B5EF4-FFF2-40B4-BE49-F238E27FC236}">
                <a16:creationId xmlns:a16="http://schemas.microsoft.com/office/drawing/2014/main" id="{3C2C6CAC-3A95-4A90-BD38-DEDFC8D59D11}"/>
              </a:ext>
            </a:extLst>
          </p:cNvPr>
          <p:cNvPicPr>
            <a:picLocks noChangeAspect="1"/>
          </p:cNvPicPr>
          <p:nvPr/>
        </p:nvPicPr>
        <p:blipFill>
          <a:blip r:embed="rId3"/>
          <a:stretch>
            <a:fillRect/>
          </a:stretch>
        </p:blipFill>
        <p:spPr>
          <a:xfrm>
            <a:off x="982577" y="425607"/>
            <a:ext cx="5265874" cy="415338"/>
          </a:xfrm>
          <a:prstGeom prst="rect">
            <a:avLst/>
          </a:prstGeom>
          <a:noFill/>
          <a:ln cap="flat">
            <a:noFill/>
          </a:ln>
        </p:spPr>
      </p:pic>
      <p:pic>
        <p:nvPicPr>
          <p:cNvPr id="3" name="Ink 33">
            <a:extLst>
              <a:ext uri="{FF2B5EF4-FFF2-40B4-BE49-F238E27FC236}">
                <a16:creationId xmlns:a16="http://schemas.microsoft.com/office/drawing/2014/main" id="{DE40022B-09DE-48F7-831D-B3A984971453}"/>
              </a:ext>
            </a:extLst>
          </p:cNvPr>
          <p:cNvPicPr>
            <a:picLocks noChangeAspect="1"/>
          </p:cNvPicPr>
          <p:nvPr/>
        </p:nvPicPr>
        <p:blipFill>
          <a:blip r:embed="rId4"/>
          <a:stretch>
            <a:fillRect/>
          </a:stretch>
        </p:blipFill>
        <p:spPr>
          <a:xfrm>
            <a:off x="2380411" y="2543431"/>
            <a:ext cx="1082677" cy="1471681"/>
          </a:xfrm>
          <a:prstGeom prst="rect">
            <a:avLst/>
          </a:prstGeom>
          <a:noFill/>
          <a:ln cap="flat">
            <a:noFill/>
          </a:ln>
        </p:spPr>
      </p:pic>
      <p:pic>
        <p:nvPicPr>
          <p:cNvPr id="4" name="Ink 35">
            <a:extLst>
              <a:ext uri="{FF2B5EF4-FFF2-40B4-BE49-F238E27FC236}">
                <a16:creationId xmlns:a16="http://schemas.microsoft.com/office/drawing/2014/main" id="{7321B9EA-B3BB-423D-AE8A-0A44996F7667}"/>
              </a:ext>
            </a:extLst>
          </p:cNvPr>
          <p:cNvPicPr>
            <a:picLocks noChangeAspect="1"/>
          </p:cNvPicPr>
          <p:nvPr/>
        </p:nvPicPr>
        <p:blipFill>
          <a:blip r:embed="rId5"/>
          <a:stretch>
            <a:fillRect/>
          </a:stretch>
        </p:blipFill>
        <p:spPr>
          <a:xfrm>
            <a:off x="6095820" y="803913"/>
            <a:ext cx="3368777" cy="3699772"/>
          </a:xfrm>
          <a:prstGeom prst="rect">
            <a:avLst/>
          </a:prstGeom>
          <a:noFill/>
          <a:ln cap="flat">
            <a:noFill/>
          </a:ln>
        </p:spPr>
      </p:pic>
      <p:pic>
        <p:nvPicPr>
          <p:cNvPr id="5" name="Ink 38">
            <a:extLst>
              <a:ext uri="{FF2B5EF4-FFF2-40B4-BE49-F238E27FC236}">
                <a16:creationId xmlns:a16="http://schemas.microsoft.com/office/drawing/2014/main" id="{3B1E4D7D-A3B0-4B61-97E4-D3B9F72FD3E5}"/>
              </a:ext>
            </a:extLst>
          </p:cNvPr>
          <p:cNvPicPr>
            <a:picLocks noChangeAspect="1"/>
          </p:cNvPicPr>
          <p:nvPr/>
        </p:nvPicPr>
        <p:blipFill>
          <a:blip r:embed="rId6"/>
          <a:stretch>
            <a:fillRect/>
          </a:stretch>
        </p:blipFill>
        <p:spPr>
          <a:xfrm>
            <a:off x="6626766" y="2569765"/>
            <a:ext cx="1755364" cy="1366561"/>
          </a:xfrm>
          <a:prstGeom prst="rect">
            <a:avLst/>
          </a:prstGeom>
          <a:noFill/>
          <a:ln cap="flat">
            <a:noFill/>
          </a:ln>
        </p:spPr>
      </p:pic>
      <p:pic>
        <p:nvPicPr>
          <p:cNvPr id="6" name="Picture 6">
            <a:extLst>
              <a:ext uri="{FF2B5EF4-FFF2-40B4-BE49-F238E27FC236}">
                <a16:creationId xmlns:a16="http://schemas.microsoft.com/office/drawing/2014/main" id="{263E46EF-7C83-48EC-ACFC-A77F6F6A592C}"/>
              </a:ext>
            </a:extLst>
          </p:cNvPr>
          <p:cNvPicPr>
            <a:picLocks noChangeAspect="1"/>
          </p:cNvPicPr>
          <p:nvPr/>
        </p:nvPicPr>
        <p:blipFill>
          <a:blip r:embed="rId7"/>
          <a:stretch>
            <a:fillRect/>
          </a:stretch>
        </p:blipFill>
        <p:spPr>
          <a:xfrm>
            <a:off x="1010512" y="840946"/>
            <a:ext cx="9998790" cy="5045659"/>
          </a:xfrm>
          <a:prstGeom prst="rect">
            <a:avLst/>
          </a:prstGeom>
          <a:noFill/>
          <a:ln cap="flat">
            <a:noFill/>
          </a:ln>
        </p:spPr>
      </p:pic>
      <p:pic>
        <p:nvPicPr>
          <p:cNvPr id="7" name="Ink 10">
            <a:extLst>
              <a:ext uri="{FF2B5EF4-FFF2-40B4-BE49-F238E27FC236}">
                <a16:creationId xmlns:a16="http://schemas.microsoft.com/office/drawing/2014/main" id="{A8F3E8CD-8794-4AF8-B038-B4CFE51D05E2}"/>
              </a:ext>
            </a:extLst>
          </p:cNvPr>
          <p:cNvPicPr>
            <a:picLocks noChangeAspect="1"/>
          </p:cNvPicPr>
          <p:nvPr/>
        </p:nvPicPr>
        <p:blipFill>
          <a:blip r:embed="rId8"/>
          <a:stretch>
            <a:fillRect/>
          </a:stretch>
        </p:blipFill>
        <p:spPr>
          <a:xfrm>
            <a:off x="949256" y="402034"/>
            <a:ext cx="775082" cy="483479"/>
          </a:xfrm>
          <a:prstGeom prst="rect">
            <a:avLst/>
          </a:prstGeom>
          <a:noFill/>
          <a:ln cap="flat">
            <a:noFill/>
          </a:ln>
        </p:spPr>
      </p:pic>
      <p:pic>
        <p:nvPicPr>
          <p:cNvPr id="8" name="Ink 16">
            <a:extLst>
              <a:ext uri="{FF2B5EF4-FFF2-40B4-BE49-F238E27FC236}">
                <a16:creationId xmlns:a16="http://schemas.microsoft.com/office/drawing/2014/main" id="{24EDF74E-7AC8-4ADD-9BF7-6549F1CD22F5}"/>
              </a:ext>
            </a:extLst>
          </p:cNvPr>
          <p:cNvPicPr>
            <a:picLocks noChangeAspect="1"/>
          </p:cNvPicPr>
          <p:nvPr/>
        </p:nvPicPr>
        <p:blipFill>
          <a:blip r:embed="rId9"/>
          <a:stretch>
            <a:fillRect/>
          </a:stretch>
        </p:blipFill>
        <p:spPr>
          <a:xfrm>
            <a:off x="1292696" y="384395"/>
            <a:ext cx="1450695" cy="792053"/>
          </a:xfrm>
          <a:prstGeom prst="rect">
            <a:avLst/>
          </a:prstGeom>
          <a:noFill/>
          <a:ln cap="flat">
            <a:noFill/>
          </a:ln>
        </p:spPr>
      </p:pic>
      <p:pic>
        <p:nvPicPr>
          <p:cNvPr id="9" name="Ink 17">
            <a:extLst>
              <a:ext uri="{FF2B5EF4-FFF2-40B4-BE49-F238E27FC236}">
                <a16:creationId xmlns:a16="http://schemas.microsoft.com/office/drawing/2014/main" id="{4C423AF9-E5B7-4A1D-9E5F-1B59A4612314}"/>
              </a:ext>
            </a:extLst>
          </p:cNvPr>
          <p:cNvPicPr>
            <a:picLocks noChangeAspect="1"/>
          </p:cNvPicPr>
          <p:nvPr/>
        </p:nvPicPr>
        <p:blipFill>
          <a:blip r:embed="rId10"/>
          <a:stretch>
            <a:fillRect/>
          </a:stretch>
        </p:blipFill>
        <p:spPr>
          <a:xfrm>
            <a:off x="2766178" y="360986"/>
            <a:ext cx="838797" cy="483479"/>
          </a:xfrm>
          <a:prstGeom prst="rect">
            <a:avLst/>
          </a:prstGeom>
          <a:noFill/>
          <a:ln cap="flat">
            <a:noFill/>
          </a:ln>
        </p:spPr>
      </p:pic>
      <p:pic>
        <p:nvPicPr>
          <p:cNvPr id="10" name="Ink 18">
            <a:extLst>
              <a:ext uri="{FF2B5EF4-FFF2-40B4-BE49-F238E27FC236}">
                <a16:creationId xmlns:a16="http://schemas.microsoft.com/office/drawing/2014/main" id="{433D2F47-E9C9-4815-9C7F-613A77366D51}"/>
              </a:ext>
            </a:extLst>
          </p:cNvPr>
          <p:cNvPicPr>
            <a:picLocks noChangeAspect="1"/>
          </p:cNvPicPr>
          <p:nvPr/>
        </p:nvPicPr>
        <p:blipFill>
          <a:blip r:embed="rId11"/>
          <a:stretch>
            <a:fillRect/>
          </a:stretch>
        </p:blipFill>
        <p:spPr>
          <a:xfrm>
            <a:off x="3028410" y="273561"/>
            <a:ext cx="5067357" cy="704984"/>
          </a:xfrm>
          <a:prstGeom prst="rect">
            <a:avLst/>
          </a:prstGeom>
          <a:noFill/>
          <a:ln cap="flat">
            <a:noFill/>
          </a:ln>
        </p:spPr>
      </p:pic>
      <p:pic>
        <p:nvPicPr>
          <p:cNvPr id="11" name="Picture 6">
            <a:extLst>
              <a:ext uri="{FF2B5EF4-FFF2-40B4-BE49-F238E27FC236}">
                <a16:creationId xmlns:a16="http://schemas.microsoft.com/office/drawing/2014/main" id="{6C5E23AD-CBFB-4F0B-B5E3-AD54A7848164}"/>
              </a:ext>
            </a:extLst>
          </p:cNvPr>
          <p:cNvPicPr>
            <a:picLocks noChangeAspect="1"/>
          </p:cNvPicPr>
          <p:nvPr/>
        </p:nvPicPr>
        <p:blipFill>
          <a:blip r:embed="rId7"/>
          <a:stretch>
            <a:fillRect/>
          </a:stretch>
        </p:blipFill>
        <p:spPr>
          <a:xfrm>
            <a:off x="949256" y="1492282"/>
            <a:ext cx="9998790" cy="5045659"/>
          </a:xfrm>
          <a:prstGeom prst="rect">
            <a:avLst/>
          </a:prstGeom>
          <a:noFill/>
          <a:ln cap="flat">
            <a:noFill/>
          </a:ln>
        </p:spPr>
      </p:pic>
      <p:pic>
        <p:nvPicPr>
          <p:cNvPr id="12" name="Picture 13">
            <a:extLst>
              <a:ext uri="{FF2B5EF4-FFF2-40B4-BE49-F238E27FC236}">
                <a16:creationId xmlns:a16="http://schemas.microsoft.com/office/drawing/2014/main" id="{A9673C5F-36F4-4967-B7BB-12211C36A7BB}"/>
              </a:ext>
            </a:extLst>
          </p:cNvPr>
          <p:cNvPicPr>
            <a:picLocks noChangeAspect="1"/>
          </p:cNvPicPr>
          <p:nvPr/>
        </p:nvPicPr>
        <p:blipFill>
          <a:blip r:embed="rId12"/>
          <a:stretch>
            <a:fillRect/>
          </a:stretch>
        </p:blipFill>
        <p:spPr>
          <a:xfrm>
            <a:off x="5304827" y="710708"/>
            <a:ext cx="6072576" cy="4810539"/>
          </a:xfrm>
          <a:prstGeom prst="rect">
            <a:avLst/>
          </a:prstGeom>
          <a:noFill/>
          <a:ln cap="flat">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46">
    <p:spTree>
      <p:nvGrpSpPr>
        <p:cNvPr id="1" name=""/>
        <p:cNvGrpSpPr/>
        <p:nvPr/>
      </p:nvGrpSpPr>
      <p:grpSpPr>
        <a:xfrm>
          <a:off x="0" y="0"/>
          <a:ext cx="0" cy="0"/>
          <a:chOff x="0" y="0"/>
          <a:chExt cx="0" cy="0"/>
        </a:xfrm>
      </p:grpSpPr>
      <p:pic>
        <p:nvPicPr>
          <p:cNvPr id="2" name="Picture 24">
            <a:extLst>
              <a:ext uri="{FF2B5EF4-FFF2-40B4-BE49-F238E27FC236}">
                <a16:creationId xmlns:a16="http://schemas.microsoft.com/office/drawing/2014/main" id="{EE5245E9-EE67-490F-8564-17E2C62676C5}"/>
              </a:ext>
            </a:extLst>
          </p:cNvPr>
          <p:cNvPicPr>
            <a:picLocks noChangeAspect="1"/>
          </p:cNvPicPr>
          <p:nvPr/>
        </p:nvPicPr>
        <p:blipFill>
          <a:blip r:embed="rId3"/>
          <a:stretch>
            <a:fillRect/>
          </a:stretch>
        </p:blipFill>
        <p:spPr>
          <a:xfrm>
            <a:off x="199659" y="3473586"/>
            <a:ext cx="3490447" cy="1587828"/>
          </a:xfrm>
          <a:prstGeom prst="rect">
            <a:avLst/>
          </a:prstGeom>
          <a:noFill/>
          <a:ln cap="flat">
            <a:noFill/>
          </a:ln>
        </p:spPr>
      </p:pic>
      <p:pic>
        <p:nvPicPr>
          <p:cNvPr id="3" name="Picture 17">
            <a:extLst>
              <a:ext uri="{FF2B5EF4-FFF2-40B4-BE49-F238E27FC236}">
                <a16:creationId xmlns:a16="http://schemas.microsoft.com/office/drawing/2014/main" id="{AE50CBEE-CAA5-4756-8340-A5AE3661F101}"/>
              </a:ext>
            </a:extLst>
          </p:cNvPr>
          <p:cNvPicPr>
            <a:picLocks noChangeAspect="1"/>
          </p:cNvPicPr>
          <p:nvPr/>
        </p:nvPicPr>
        <p:blipFill>
          <a:blip r:embed="rId3"/>
          <a:stretch>
            <a:fillRect/>
          </a:stretch>
        </p:blipFill>
        <p:spPr>
          <a:xfrm>
            <a:off x="317516" y="148388"/>
            <a:ext cx="3490447" cy="1587828"/>
          </a:xfrm>
          <a:prstGeom prst="rect">
            <a:avLst/>
          </a:prstGeom>
          <a:noFill/>
          <a:ln cap="flat">
            <a:noFill/>
          </a:ln>
        </p:spPr>
      </p:pic>
      <p:pic>
        <p:nvPicPr>
          <p:cNvPr id="4" name="Picture 18">
            <a:extLst>
              <a:ext uri="{FF2B5EF4-FFF2-40B4-BE49-F238E27FC236}">
                <a16:creationId xmlns:a16="http://schemas.microsoft.com/office/drawing/2014/main" id="{E041C053-CDED-4A69-8C78-4088F1AF4B4E}"/>
              </a:ext>
            </a:extLst>
          </p:cNvPr>
          <p:cNvPicPr>
            <a:picLocks noChangeAspect="1"/>
          </p:cNvPicPr>
          <p:nvPr/>
        </p:nvPicPr>
        <p:blipFill>
          <a:blip r:embed="rId3"/>
          <a:stretch>
            <a:fillRect/>
          </a:stretch>
        </p:blipFill>
        <p:spPr>
          <a:xfrm>
            <a:off x="327007" y="1828287"/>
            <a:ext cx="3490447" cy="1587828"/>
          </a:xfrm>
          <a:prstGeom prst="rect">
            <a:avLst/>
          </a:prstGeom>
          <a:noFill/>
          <a:ln cap="flat">
            <a:noFill/>
          </a:ln>
        </p:spPr>
      </p:pic>
      <p:pic>
        <p:nvPicPr>
          <p:cNvPr id="5" name="Picture 19">
            <a:extLst>
              <a:ext uri="{FF2B5EF4-FFF2-40B4-BE49-F238E27FC236}">
                <a16:creationId xmlns:a16="http://schemas.microsoft.com/office/drawing/2014/main" id="{A88C2545-690D-43F0-B72B-E899ADAE12D9}"/>
              </a:ext>
            </a:extLst>
          </p:cNvPr>
          <p:cNvPicPr>
            <a:picLocks noChangeAspect="1"/>
          </p:cNvPicPr>
          <p:nvPr/>
        </p:nvPicPr>
        <p:blipFill>
          <a:blip r:embed="rId3"/>
          <a:stretch>
            <a:fillRect/>
          </a:stretch>
        </p:blipFill>
        <p:spPr>
          <a:xfrm>
            <a:off x="278206" y="5061414"/>
            <a:ext cx="3490447" cy="1587828"/>
          </a:xfrm>
          <a:prstGeom prst="rect">
            <a:avLst/>
          </a:prstGeom>
          <a:noFill/>
          <a:ln cap="flat">
            <a:noFill/>
          </a:ln>
        </p:spPr>
      </p:pic>
      <p:sp>
        <p:nvSpPr>
          <p:cNvPr id="6" name="Rectangle 22">
            <a:extLst>
              <a:ext uri="{FF2B5EF4-FFF2-40B4-BE49-F238E27FC236}">
                <a16:creationId xmlns:a16="http://schemas.microsoft.com/office/drawing/2014/main" id="{CFC1B53F-25FF-4731-B7FB-9A2345AC9636}"/>
              </a:ext>
            </a:extLst>
          </p:cNvPr>
          <p:cNvSpPr/>
          <p:nvPr/>
        </p:nvSpPr>
        <p:spPr>
          <a:xfrm>
            <a:off x="715481" y="2133185"/>
            <a:ext cx="3712399"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PatientTransferred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Id: </a:t>
            </a:r>
            <a:r>
              <a:rPr lang="en-GB" sz="1800" b="0" i="0" u="none" strike="noStrike" kern="1200" cap="none" spc="0" baseline="0">
                <a:solidFill>
                  <a:srgbClr val="000000"/>
                </a:solidFill>
                <a:uFillTx/>
                <a:latin typeface="Fira Code Light" pitchFamily="49"/>
                <a:ea typeface="Fira Code Light" pitchFamily="49"/>
              </a:rPr>
              <a:t>04e3b534-8a40-41…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ToWard:</a:t>
            </a:r>
            <a:r>
              <a:rPr lang="en-GB" sz="1800" b="0" i="0" u="none" strike="noStrike" kern="1200" cap="none" spc="0" baseline="0">
                <a:solidFill>
                  <a:srgbClr val="000000"/>
                </a:solidFill>
                <a:uFillTx/>
                <a:latin typeface="Fira Code Light" pitchFamily="49"/>
                <a:ea typeface="Fira Code Light" pitchFamily="49"/>
              </a:rPr>
              <a:t> 76</a:t>
            </a:r>
          </a:p>
        </p:txBody>
      </p:sp>
      <p:sp>
        <p:nvSpPr>
          <p:cNvPr id="7" name="Rectangle 23">
            <a:extLst>
              <a:ext uri="{FF2B5EF4-FFF2-40B4-BE49-F238E27FC236}">
                <a16:creationId xmlns:a16="http://schemas.microsoft.com/office/drawing/2014/main" id="{104DF27B-D955-492C-80C4-3DC77B4573C0}"/>
              </a:ext>
            </a:extLst>
          </p:cNvPr>
          <p:cNvSpPr/>
          <p:nvPr/>
        </p:nvSpPr>
        <p:spPr>
          <a:xfrm>
            <a:off x="645758" y="5424476"/>
            <a:ext cx="2964128"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PatientDischarged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Id: </a:t>
            </a:r>
            <a:r>
              <a:rPr lang="en-GB" sz="1800" b="0" i="0" u="none" strike="noStrike" kern="1200" cap="none" spc="0" baseline="0">
                <a:solidFill>
                  <a:srgbClr val="000000"/>
                </a:solidFill>
                <a:uFillTx/>
                <a:latin typeface="Fira Code Light" pitchFamily="49"/>
                <a:ea typeface="Fira Code Light" pitchFamily="49"/>
              </a:rPr>
              <a:t>04e3b534-8a4a…</a:t>
            </a:r>
          </a:p>
        </p:txBody>
      </p:sp>
      <p:sp>
        <p:nvSpPr>
          <p:cNvPr id="8" name="Rectangle 22">
            <a:extLst>
              <a:ext uri="{FF2B5EF4-FFF2-40B4-BE49-F238E27FC236}">
                <a16:creationId xmlns:a16="http://schemas.microsoft.com/office/drawing/2014/main" id="{A918A31A-D135-45F3-BA82-5A2095D146AF}"/>
              </a:ext>
            </a:extLst>
          </p:cNvPr>
          <p:cNvSpPr/>
          <p:nvPr/>
        </p:nvSpPr>
        <p:spPr>
          <a:xfrm>
            <a:off x="645758" y="3806107"/>
            <a:ext cx="3712399"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PatientTransferred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Id: </a:t>
            </a:r>
            <a:r>
              <a:rPr lang="en-GB" sz="1800" b="0" i="0" u="none" strike="noStrike" kern="1200" cap="none" spc="0" baseline="0">
                <a:solidFill>
                  <a:srgbClr val="000000"/>
                </a:solidFill>
                <a:uFillTx/>
                <a:latin typeface="Fira Code Light" pitchFamily="49"/>
                <a:ea typeface="Fira Code Light" pitchFamily="49"/>
              </a:rPr>
              <a:t>04e3b534-8a40-41…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ToWard:</a:t>
            </a:r>
            <a:r>
              <a:rPr lang="en-GB" sz="1800" b="0" i="0" u="none" strike="noStrike" kern="1200" cap="none" spc="0" baseline="0">
                <a:solidFill>
                  <a:srgbClr val="000000"/>
                </a:solidFill>
                <a:uFillTx/>
                <a:latin typeface="Fira Code Light" pitchFamily="49"/>
                <a:ea typeface="Fira Code Light" pitchFamily="49"/>
              </a:rPr>
              <a:t> </a:t>
            </a:r>
            <a:r>
              <a:rPr lang="en-GB" sz="1800" b="0" i="0" u="none" strike="noStrike" kern="0" cap="none" spc="0" baseline="0">
                <a:solidFill>
                  <a:srgbClr val="000000"/>
                </a:solidFill>
                <a:uFillTx/>
                <a:latin typeface="Fira Code Light" pitchFamily="49"/>
                <a:ea typeface="Fira Code Light" pitchFamily="49"/>
              </a:rPr>
              <a:t>34</a:t>
            </a:r>
            <a:endParaRPr lang="en-GB" sz="1800" b="0" i="0" u="none" strike="noStrike" kern="1200" cap="none" spc="0" baseline="0">
              <a:solidFill>
                <a:srgbClr val="000000"/>
              </a:solidFill>
              <a:uFillTx/>
              <a:latin typeface="Fira Code Light" pitchFamily="49"/>
              <a:ea typeface="Fira Code Light" pitchFamily="49"/>
            </a:endParaRPr>
          </a:p>
        </p:txBody>
      </p:sp>
      <p:pic>
        <p:nvPicPr>
          <p:cNvPr id="9" name="Picture 33">
            <a:extLst>
              <a:ext uri="{FF2B5EF4-FFF2-40B4-BE49-F238E27FC236}">
                <a16:creationId xmlns:a16="http://schemas.microsoft.com/office/drawing/2014/main" id="{4390EE7E-BBAB-49E6-BA1C-122F2B2BDCE4}"/>
              </a:ext>
            </a:extLst>
          </p:cNvPr>
          <p:cNvPicPr>
            <a:picLocks noChangeAspect="1"/>
          </p:cNvPicPr>
          <p:nvPr/>
        </p:nvPicPr>
        <p:blipFill>
          <a:blip r:embed="rId4"/>
          <a:stretch>
            <a:fillRect/>
          </a:stretch>
        </p:blipFill>
        <p:spPr>
          <a:xfrm>
            <a:off x="7024155" y="2719727"/>
            <a:ext cx="5083561" cy="1661327"/>
          </a:xfrm>
          <a:prstGeom prst="rect">
            <a:avLst/>
          </a:prstGeom>
          <a:noFill/>
          <a:ln cap="flat">
            <a:noFill/>
          </a:ln>
        </p:spPr>
      </p:pic>
      <p:sp>
        <p:nvSpPr>
          <p:cNvPr id="10" name="Rectangle 35">
            <a:extLst>
              <a:ext uri="{FF2B5EF4-FFF2-40B4-BE49-F238E27FC236}">
                <a16:creationId xmlns:a16="http://schemas.microsoft.com/office/drawing/2014/main" id="{9AFE54B1-F5BC-4B4F-A23B-407AFCD5E998}"/>
              </a:ext>
            </a:extLst>
          </p:cNvPr>
          <p:cNvSpPr/>
          <p:nvPr/>
        </p:nvSpPr>
        <p:spPr>
          <a:xfrm>
            <a:off x="7024155" y="3035314"/>
            <a:ext cx="1374096" cy="276999"/>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Consolas" pitchFamily="49"/>
                <a:ea typeface="Fira Code Light" pitchFamily="49"/>
              </a:rPr>
              <a:t>04e3b534-8a40…</a:t>
            </a:r>
            <a:endParaRPr lang="en-GB" sz="1200" b="0" i="0" u="none" strike="noStrike" kern="1200" cap="none" spc="0" baseline="0">
              <a:solidFill>
                <a:srgbClr val="000000"/>
              </a:solidFill>
              <a:uFillTx/>
              <a:latin typeface="Consolas" pitchFamily="49"/>
            </a:endParaRPr>
          </a:p>
        </p:txBody>
      </p:sp>
      <p:sp>
        <p:nvSpPr>
          <p:cNvPr id="11" name="Rectangle 36">
            <a:extLst>
              <a:ext uri="{FF2B5EF4-FFF2-40B4-BE49-F238E27FC236}">
                <a16:creationId xmlns:a16="http://schemas.microsoft.com/office/drawing/2014/main" id="{531D69C8-E6AC-4A17-8EE4-11032706F306}"/>
              </a:ext>
            </a:extLst>
          </p:cNvPr>
          <p:cNvSpPr/>
          <p:nvPr/>
        </p:nvSpPr>
        <p:spPr>
          <a:xfrm>
            <a:off x="8485257" y="3035314"/>
            <a:ext cx="1289139" cy="276999"/>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Consolas" pitchFamily="49"/>
                <a:ea typeface="Fira Code Light" pitchFamily="49"/>
              </a:rPr>
              <a:t>Tony Ferguson</a:t>
            </a:r>
            <a:endParaRPr lang="en-GB" sz="1200" b="0" i="0" u="none" strike="noStrike" kern="1200" cap="none" spc="0" baseline="0">
              <a:solidFill>
                <a:srgbClr val="000000"/>
              </a:solidFill>
              <a:uFillTx/>
              <a:latin typeface="Consolas" pitchFamily="49"/>
            </a:endParaRPr>
          </a:p>
        </p:txBody>
      </p:sp>
      <p:sp>
        <p:nvSpPr>
          <p:cNvPr id="12" name="TextBox 37">
            <a:extLst>
              <a:ext uri="{FF2B5EF4-FFF2-40B4-BE49-F238E27FC236}">
                <a16:creationId xmlns:a16="http://schemas.microsoft.com/office/drawing/2014/main" id="{EC82AA12-0DC9-4079-B618-282A69063BF2}"/>
              </a:ext>
            </a:extLst>
          </p:cNvPr>
          <p:cNvSpPr txBox="1"/>
          <p:nvPr/>
        </p:nvSpPr>
        <p:spPr>
          <a:xfrm>
            <a:off x="10233224" y="3035314"/>
            <a:ext cx="437842"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Consolas" pitchFamily="49"/>
              </a:rPr>
              <a:t>32</a:t>
            </a:r>
          </a:p>
        </p:txBody>
      </p:sp>
      <p:sp>
        <p:nvSpPr>
          <p:cNvPr id="13" name="Rectangle 38">
            <a:extLst>
              <a:ext uri="{FF2B5EF4-FFF2-40B4-BE49-F238E27FC236}">
                <a16:creationId xmlns:a16="http://schemas.microsoft.com/office/drawing/2014/main" id="{0F5A0D56-7950-4AA1-8692-98969CECF0AB}"/>
              </a:ext>
            </a:extLst>
          </p:cNvPr>
          <p:cNvSpPr/>
          <p:nvPr/>
        </p:nvSpPr>
        <p:spPr>
          <a:xfrm>
            <a:off x="11212098" y="3035314"/>
            <a:ext cx="354586" cy="276999"/>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Consolas" pitchFamily="49"/>
                <a:ea typeface="Fira Code Light" pitchFamily="49"/>
              </a:rPr>
              <a:t>34</a:t>
            </a:r>
            <a:endParaRPr lang="en-GB" sz="1200" b="0" i="0" u="none" strike="noStrike" kern="1200" cap="none" spc="0" baseline="0">
              <a:solidFill>
                <a:srgbClr val="000000"/>
              </a:solidFill>
              <a:uFillTx/>
              <a:latin typeface="Consolas" pitchFamily="49"/>
            </a:endParaRPr>
          </a:p>
        </p:txBody>
      </p:sp>
      <p:pic>
        <p:nvPicPr>
          <p:cNvPr id="14" name="Picture 1">
            <a:extLst>
              <a:ext uri="{FF2B5EF4-FFF2-40B4-BE49-F238E27FC236}">
                <a16:creationId xmlns:a16="http://schemas.microsoft.com/office/drawing/2014/main" id="{78DC3221-147F-449D-BE91-B64AEB0F6835}"/>
              </a:ext>
            </a:extLst>
          </p:cNvPr>
          <p:cNvPicPr>
            <a:picLocks noChangeAspect="1"/>
          </p:cNvPicPr>
          <p:nvPr/>
        </p:nvPicPr>
        <p:blipFill>
          <a:blip r:embed="rId5"/>
          <a:stretch>
            <a:fillRect/>
          </a:stretch>
        </p:blipFill>
        <p:spPr>
          <a:xfrm>
            <a:off x="3817455" y="904177"/>
            <a:ext cx="3276423" cy="2017193"/>
          </a:xfrm>
          <a:prstGeom prst="rect">
            <a:avLst/>
          </a:prstGeom>
          <a:noFill/>
          <a:ln cap="flat">
            <a:noFill/>
          </a:ln>
        </p:spPr>
      </p:pic>
      <p:pic>
        <p:nvPicPr>
          <p:cNvPr id="15" name="Picture 2">
            <a:extLst>
              <a:ext uri="{FF2B5EF4-FFF2-40B4-BE49-F238E27FC236}">
                <a16:creationId xmlns:a16="http://schemas.microsoft.com/office/drawing/2014/main" id="{B6E26015-61BB-4EF0-BF17-D2C8646EF279}"/>
              </a:ext>
            </a:extLst>
          </p:cNvPr>
          <p:cNvPicPr>
            <a:picLocks noChangeAspect="1"/>
          </p:cNvPicPr>
          <p:nvPr/>
        </p:nvPicPr>
        <p:blipFill>
          <a:blip r:embed="rId6"/>
          <a:stretch>
            <a:fillRect/>
          </a:stretch>
        </p:blipFill>
        <p:spPr>
          <a:xfrm>
            <a:off x="5514984" y="1343500"/>
            <a:ext cx="1404445" cy="484787"/>
          </a:xfrm>
          <a:prstGeom prst="rect">
            <a:avLst/>
          </a:prstGeom>
          <a:noFill/>
          <a:ln cap="flat">
            <a:noFill/>
          </a:ln>
        </p:spPr>
      </p:pic>
      <p:sp>
        <p:nvSpPr>
          <p:cNvPr id="16" name="Rectangle 20">
            <a:extLst>
              <a:ext uri="{FF2B5EF4-FFF2-40B4-BE49-F238E27FC236}">
                <a16:creationId xmlns:a16="http://schemas.microsoft.com/office/drawing/2014/main" id="{DF88A1F5-9432-4078-B652-6E2860AAE517}"/>
              </a:ext>
            </a:extLst>
          </p:cNvPr>
          <p:cNvSpPr/>
          <p:nvPr/>
        </p:nvSpPr>
        <p:spPr>
          <a:xfrm>
            <a:off x="605149" y="491243"/>
            <a:ext cx="3478386"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PatientAdmitted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Id: </a:t>
            </a:r>
            <a:r>
              <a:rPr lang="en-GB" sz="1600" b="0" i="0" u="none" strike="noStrike" kern="1200" cap="none" spc="0" baseline="0">
                <a:solidFill>
                  <a:srgbClr val="000000"/>
                </a:solidFill>
                <a:uFillTx/>
                <a:latin typeface="Fira Code Light" pitchFamily="49"/>
                <a:ea typeface="Fira Code Light" pitchFamily="49"/>
              </a:rPr>
              <a:t>04e3b534-8a40-41…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Name: </a:t>
            </a:r>
            <a:r>
              <a:rPr lang="en-GB" sz="1600" b="0" i="0" u="none" strike="noStrike" kern="0" cap="none" spc="0" baseline="0">
                <a:solidFill>
                  <a:srgbClr val="000000"/>
                </a:solidFill>
                <a:uFillTx/>
                <a:latin typeface="Fira Code Light" pitchFamily="49"/>
                <a:ea typeface="Fira Code Light" pitchFamily="49"/>
              </a:rPr>
              <a:t>Tony Ferguson</a:t>
            </a:r>
            <a:r>
              <a:rPr lang="en-GB" sz="1600" b="0" i="0" u="none" strike="noStrike" kern="1200" cap="none" spc="0" baseline="0">
                <a:solidFill>
                  <a:srgbClr val="000000"/>
                </a:solidFill>
                <a:uFillTx/>
                <a:latin typeface="Fira Code Light" pitchFamily="49"/>
                <a:ea typeface="Fira Code Light" pitchFamily="49"/>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Age: </a:t>
            </a:r>
            <a:r>
              <a:rPr lang="en-GB" sz="1600" b="0" i="0" u="none" strike="noStrike" kern="1200" cap="none" spc="0" baseline="0">
                <a:solidFill>
                  <a:srgbClr val="000000"/>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Ward:</a:t>
            </a:r>
            <a:r>
              <a:rPr lang="en-GB" sz="1600" b="0" i="0" u="none" strike="noStrike" kern="1200" cap="none" spc="0" baseline="0">
                <a:solidFill>
                  <a:srgbClr val="000000"/>
                </a:solidFill>
                <a:uFillTx/>
                <a:latin typeface="Fira Code Light" pitchFamily="49"/>
                <a:ea typeface="Fira Code Light" pitchFamily="49"/>
              </a:rPr>
              <a:t> 10</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47">
    <p:spTree>
      <p:nvGrpSpPr>
        <p:cNvPr id="1" name=""/>
        <p:cNvGrpSpPr/>
        <p:nvPr/>
      </p:nvGrpSpPr>
      <p:grpSpPr>
        <a:xfrm>
          <a:off x="0" y="0"/>
          <a:ext cx="0" cy="0"/>
          <a:chOff x="0" y="0"/>
          <a:chExt cx="0" cy="0"/>
        </a:xfrm>
      </p:grpSpPr>
      <p:pic>
        <p:nvPicPr>
          <p:cNvPr id="2" name="Picture 24">
            <a:extLst>
              <a:ext uri="{FF2B5EF4-FFF2-40B4-BE49-F238E27FC236}">
                <a16:creationId xmlns:a16="http://schemas.microsoft.com/office/drawing/2014/main" id="{95138A4E-7386-4F6D-9264-E88E9E5DB8A6}"/>
              </a:ext>
            </a:extLst>
          </p:cNvPr>
          <p:cNvPicPr>
            <a:picLocks noChangeAspect="1"/>
          </p:cNvPicPr>
          <p:nvPr/>
        </p:nvPicPr>
        <p:blipFill>
          <a:blip r:embed="rId3"/>
          <a:stretch>
            <a:fillRect/>
          </a:stretch>
        </p:blipFill>
        <p:spPr>
          <a:xfrm>
            <a:off x="199659" y="3473586"/>
            <a:ext cx="3490447" cy="1587828"/>
          </a:xfrm>
          <a:prstGeom prst="rect">
            <a:avLst/>
          </a:prstGeom>
          <a:noFill/>
          <a:ln cap="flat">
            <a:noFill/>
          </a:ln>
        </p:spPr>
      </p:pic>
      <p:pic>
        <p:nvPicPr>
          <p:cNvPr id="3" name="Picture 17">
            <a:extLst>
              <a:ext uri="{FF2B5EF4-FFF2-40B4-BE49-F238E27FC236}">
                <a16:creationId xmlns:a16="http://schemas.microsoft.com/office/drawing/2014/main" id="{8313837C-6C88-4BCB-B756-4887A2CABF26}"/>
              </a:ext>
            </a:extLst>
          </p:cNvPr>
          <p:cNvPicPr>
            <a:picLocks noChangeAspect="1"/>
          </p:cNvPicPr>
          <p:nvPr/>
        </p:nvPicPr>
        <p:blipFill>
          <a:blip r:embed="rId3"/>
          <a:stretch>
            <a:fillRect/>
          </a:stretch>
        </p:blipFill>
        <p:spPr>
          <a:xfrm>
            <a:off x="317516" y="148388"/>
            <a:ext cx="3490447" cy="1587828"/>
          </a:xfrm>
          <a:prstGeom prst="rect">
            <a:avLst/>
          </a:prstGeom>
          <a:noFill/>
          <a:ln cap="flat">
            <a:noFill/>
          </a:ln>
        </p:spPr>
      </p:pic>
      <p:pic>
        <p:nvPicPr>
          <p:cNvPr id="4" name="Picture 18">
            <a:extLst>
              <a:ext uri="{FF2B5EF4-FFF2-40B4-BE49-F238E27FC236}">
                <a16:creationId xmlns:a16="http://schemas.microsoft.com/office/drawing/2014/main" id="{784D1693-0173-4A0D-BB77-FC32D7FEDEA2}"/>
              </a:ext>
            </a:extLst>
          </p:cNvPr>
          <p:cNvPicPr>
            <a:picLocks noChangeAspect="1"/>
          </p:cNvPicPr>
          <p:nvPr/>
        </p:nvPicPr>
        <p:blipFill>
          <a:blip r:embed="rId3"/>
          <a:stretch>
            <a:fillRect/>
          </a:stretch>
        </p:blipFill>
        <p:spPr>
          <a:xfrm>
            <a:off x="327007" y="1828287"/>
            <a:ext cx="3490447" cy="1587828"/>
          </a:xfrm>
          <a:prstGeom prst="rect">
            <a:avLst/>
          </a:prstGeom>
          <a:noFill/>
          <a:ln cap="flat">
            <a:noFill/>
          </a:ln>
        </p:spPr>
      </p:pic>
      <p:pic>
        <p:nvPicPr>
          <p:cNvPr id="5" name="Picture 19">
            <a:extLst>
              <a:ext uri="{FF2B5EF4-FFF2-40B4-BE49-F238E27FC236}">
                <a16:creationId xmlns:a16="http://schemas.microsoft.com/office/drawing/2014/main" id="{66673104-F111-407E-8008-A95AB58F2619}"/>
              </a:ext>
            </a:extLst>
          </p:cNvPr>
          <p:cNvPicPr>
            <a:picLocks noChangeAspect="1"/>
          </p:cNvPicPr>
          <p:nvPr/>
        </p:nvPicPr>
        <p:blipFill>
          <a:blip r:embed="rId3"/>
          <a:stretch>
            <a:fillRect/>
          </a:stretch>
        </p:blipFill>
        <p:spPr>
          <a:xfrm>
            <a:off x="278206" y="5061414"/>
            <a:ext cx="3490447" cy="1587828"/>
          </a:xfrm>
          <a:prstGeom prst="rect">
            <a:avLst/>
          </a:prstGeom>
          <a:noFill/>
          <a:ln cap="flat">
            <a:noFill/>
          </a:ln>
        </p:spPr>
      </p:pic>
      <p:sp>
        <p:nvSpPr>
          <p:cNvPr id="6" name="Rectangle 22">
            <a:extLst>
              <a:ext uri="{FF2B5EF4-FFF2-40B4-BE49-F238E27FC236}">
                <a16:creationId xmlns:a16="http://schemas.microsoft.com/office/drawing/2014/main" id="{37E58406-0BA4-467E-8955-CB8AAD3651AE}"/>
              </a:ext>
            </a:extLst>
          </p:cNvPr>
          <p:cNvSpPr/>
          <p:nvPr/>
        </p:nvSpPr>
        <p:spPr>
          <a:xfrm>
            <a:off x="715481" y="2133185"/>
            <a:ext cx="3712399"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PatientTransferred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Id: </a:t>
            </a:r>
            <a:r>
              <a:rPr lang="en-GB" sz="1800" b="0" i="0" u="none" strike="noStrike" kern="1200" cap="none" spc="0" baseline="0">
                <a:solidFill>
                  <a:srgbClr val="000000"/>
                </a:solidFill>
                <a:uFillTx/>
                <a:latin typeface="Fira Code Light" pitchFamily="49"/>
                <a:ea typeface="Fira Code Light" pitchFamily="49"/>
              </a:rPr>
              <a:t>04e3b534-8a40-41…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ToWard:</a:t>
            </a:r>
            <a:r>
              <a:rPr lang="en-GB" sz="1800" b="0" i="0" u="none" strike="noStrike" kern="1200" cap="none" spc="0" baseline="0">
                <a:solidFill>
                  <a:srgbClr val="000000"/>
                </a:solidFill>
                <a:uFillTx/>
                <a:latin typeface="Fira Code Light" pitchFamily="49"/>
                <a:ea typeface="Fira Code Light" pitchFamily="49"/>
              </a:rPr>
              <a:t> 76</a:t>
            </a:r>
          </a:p>
        </p:txBody>
      </p:sp>
      <p:sp>
        <p:nvSpPr>
          <p:cNvPr id="7" name="Rectangle 23">
            <a:extLst>
              <a:ext uri="{FF2B5EF4-FFF2-40B4-BE49-F238E27FC236}">
                <a16:creationId xmlns:a16="http://schemas.microsoft.com/office/drawing/2014/main" id="{EB4A4250-8A2E-41C1-928C-529F1C66F434}"/>
              </a:ext>
            </a:extLst>
          </p:cNvPr>
          <p:cNvSpPr/>
          <p:nvPr/>
        </p:nvSpPr>
        <p:spPr>
          <a:xfrm>
            <a:off x="645758" y="5424476"/>
            <a:ext cx="2964128"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PatientDischarged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Id: </a:t>
            </a:r>
            <a:r>
              <a:rPr lang="en-GB" sz="1800" b="0" i="0" u="none" strike="noStrike" kern="1200" cap="none" spc="0" baseline="0">
                <a:solidFill>
                  <a:srgbClr val="000000"/>
                </a:solidFill>
                <a:uFillTx/>
                <a:latin typeface="Fira Code Light" pitchFamily="49"/>
                <a:ea typeface="Fira Code Light" pitchFamily="49"/>
              </a:rPr>
              <a:t>04e3b534-8a4a…</a:t>
            </a:r>
          </a:p>
        </p:txBody>
      </p:sp>
      <p:sp>
        <p:nvSpPr>
          <p:cNvPr id="8" name="Rectangle 22">
            <a:extLst>
              <a:ext uri="{FF2B5EF4-FFF2-40B4-BE49-F238E27FC236}">
                <a16:creationId xmlns:a16="http://schemas.microsoft.com/office/drawing/2014/main" id="{65BFF374-C9A3-436F-B000-16DA7F9304F3}"/>
              </a:ext>
            </a:extLst>
          </p:cNvPr>
          <p:cNvSpPr/>
          <p:nvPr/>
        </p:nvSpPr>
        <p:spPr>
          <a:xfrm>
            <a:off x="645758" y="3806107"/>
            <a:ext cx="3712399"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PatientTransferred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Id: </a:t>
            </a:r>
            <a:r>
              <a:rPr lang="en-GB" sz="1800" b="0" i="0" u="none" strike="noStrike" kern="1200" cap="none" spc="0" baseline="0">
                <a:solidFill>
                  <a:srgbClr val="000000"/>
                </a:solidFill>
                <a:uFillTx/>
                <a:latin typeface="Fira Code Light" pitchFamily="49"/>
                <a:ea typeface="Fira Code Light" pitchFamily="49"/>
              </a:rPr>
              <a:t>04e3b534-8a40-41…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ToWard:</a:t>
            </a:r>
            <a:r>
              <a:rPr lang="en-GB" sz="1800" b="0" i="0" u="none" strike="noStrike" kern="1200" cap="none" spc="0" baseline="0">
                <a:solidFill>
                  <a:srgbClr val="000000"/>
                </a:solidFill>
                <a:uFillTx/>
                <a:latin typeface="Fira Code Light" pitchFamily="49"/>
                <a:ea typeface="Fira Code Light" pitchFamily="49"/>
              </a:rPr>
              <a:t> </a:t>
            </a:r>
            <a:r>
              <a:rPr lang="en-GB" sz="1800" b="0" i="0" u="none" strike="noStrike" kern="0" cap="none" spc="0" baseline="0">
                <a:solidFill>
                  <a:srgbClr val="000000"/>
                </a:solidFill>
                <a:uFillTx/>
                <a:latin typeface="Fira Code Light" pitchFamily="49"/>
                <a:ea typeface="Fira Code Light" pitchFamily="49"/>
              </a:rPr>
              <a:t>34</a:t>
            </a:r>
            <a:endParaRPr lang="en-GB" sz="1800" b="0" i="0" u="none" strike="noStrike" kern="1200" cap="none" spc="0" baseline="0">
              <a:solidFill>
                <a:srgbClr val="000000"/>
              </a:solidFill>
              <a:uFillTx/>
              <a:latin typeface="Fira Code Light" pitchFamily="49"/>
              <a:ea typeface="Fira Code Light" pitchFamily="49"/>
            </a:endParaRPr>
          </a:p>
        </p:txBody>
      </p:sp>
      <p:pic>
        <p:nvPicPr>
          <p:cNvPr id="9" name="Picture 33">
            <a:extLst>
              <a:ext uri="{FF2B5EF4-FFF2-40B4-BE49-F238E27FC236}">
                <a16:creationId xmlns:a16="http://schemas.microsoft.com/office/drawing/2014/main" id="{17CB9583-A39E-44DD-B216-73CF9E079691}"/>
              </a:ext>
            </a:extLst>
          </p:cNvPr>
          <p:cNvPicPr>
            <a:picLocks noChangeAspect="1"/>
          </p:cNvPicPr>
          <p:nvPr/>
        </p:nvPicPr>
        <p:blipFill>
          <a:blip r:embed="rId4"/>
          <a:stretch>
            <a:fillRect/>
          </a:stretch>
        </p:blipFill>
        <p:spPr>
          <a:xfrm>
            <a:off x="7024155" y="2719727"/>
            <a:ext cx="5083561" cy="1661327"/>
          </a:xfrm>
          <a:prstGeom prst="rect">
            <a:avLst/>
          </a:prstGeom>
          <a:noFill/>
          <a:ln cap="flat">
            <a:noFill/>
          </a:ln>
        </p:spPr>
      </p:pic>
      <p:sp>
        <p:nvSpPr>
          <p:cNvPr id="10" name="Rectangle 35">
            <a:extLst>
              <a:ext uri="{FF2B5EF4-FFF2-40B4-BE49-F238E27FC236}">
                <a16:creationId xmlns:a16="http://schemas.microsoft.com/office/drawing/2014/main" id="{99CD3E32-CF35-41E3-9545-3C0AEA555222}"/>
              </a:ext>
            </a:extLst>
          </p:cNvPr>
          <p:cNvSpPr/>
          <p:nvPr/>
        </p:nvSpPr>
        <p:spPr>
          <a:xfrm>
            <a:off x="7024155" y="3035314"/>
            <a:ext cx="1374096" cy="276999"/>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Consolas" pitchFamily="49"/>
                <a:ea typeface="Fira Code Light" pitchFamily="49"/>
              </a:rPr>
              <a:t>04e3b534-8a40…</a:t>
            </a:r>
            <a:endParaRPr lang="en-GB" sz="1200" b="0" i="0" u="none" strike="noStrike" kern="1200" cap="none" spc="0" baseline="0">
              <a:solidFill>
                <a:srgbClr val="000000"/>
              </a:solidFill>
              <a:uFillTx/>
              <a:latin typeface="Consolas" pitchFamily="49"/>
            </a:endParaRPr>
          </a:p>
        </p:txBody>
      </p:sp>
      <p:sp>
        <p:nvSpPr>
          <p:cNvPr id="11" name="Rectangle 36">
            <a:extLst>
              <a:ext uri="{FF2B5EF4-FFF2-40B4-BE49-F238E27FC236}">
                <a16:creationId xmlns:a16="http://schemas.microsoft.com/office/drawing/2014/main" id="{816CE7C3-F1C0-4BAE-A567-C314865B4E54}"/>
              </a:ext>
            </a:extLst>
          </p:cNvPr>
          <p:cNvSpPr/>
          <p:nvPr/>
        </p:nvSpPr>
        <p:spPr>
          <a:xfrm>
            <a:off x="8485257" y="3035314"/>
            <a:ext cx="1289139" cy="276999"/>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Consolas" pitchFamily="49"/>
                <a:ea typeface="Fira Code Light" pitchFamily="49"/>
              </a:rPr>
              <a:t>Tony Ferguson</a:t>
            </a:r>
            <a:endParaRPr lang="en-GB" sz="1200" b="0" i="0" u="none" strike="noStrike" kern="1200" cap="none" spc="0" baseline="0">
              <a:solidFill>
                <a:srgbClr val="000000"/>
              </a:solidFill>
              <a:uFillTx/>
              <a:latin typeface="Consolas" pitchFamily="49"/>
            </a:endParaRPr>
          </a:p>
        </p:txBody>
      </p:sp>
      <p:pic>
        <p:nvPicPr>
          <p:cNvPr id="12" name="Picture 3">
            <a:extLst>
              <a:ext uri="{FF2B5EF4-FFF2-40B4-BE49-F238E27FC236}">
                <a16:creationId xmlns:a16="http://schemas.microsoft.com/office/drawing/2014/main" id="{81AFB5A0-B2D4-471A-B1EB-7098169CA753}"/>
              </a:ext>
            </a:extLst>
          </p:cNvPr>
          <p:cNvPicPr>
            <a:picLocks noChangeAspect="1"/>
          </p:cNvPicPr>
          <p:nvPr/>
        </p:nvPicPr>
        <p:blipFill>
          <a:blip r:embed="rId5"/>
          <a:stretch>
            <a:fillRect/>
          </a:stretch>
        </p:blipFill>
        <p:spPr>
          <a:xfrm rot="581770">
            <a:off x="3760415" y="2662916"/>
            <a:ext cx="3254889" cy="659145"/>
          </a:xfrm>
          <a:prstGeom prst="rect">
            <a:avLst/>
          </a:prstGeom>
          <a:noFill/>
          <a:ln cap="flat">
            <a:noFill/>
          </a:ln>
        </p:spPr>
      </p:pic>
      <p:pic>
        <p:nvPicPr>
          <p:cNvPr id="13" name="Picture 4">
            <a:extLst>
              <a:ext uri="{FF2B5EF4-FFF2-40B4-BE49-F238E27FC236}">
                <a16:creationId xmlns:a16="http://schemas.microsoft.com/office/drawing/2014/main" id="{3544DAFA-3979-4396-98FC-18167E3122DC}"/>
              </a:ext>
            </a:extLst>
          </p:cNvPr>
          <p:cNvPicPr>
            <a:picLocks noChangeAspect="1"/>
          </p:cNvPicPr>
          <p:nvPr/>
        </p:nvPicPr>
        <p:blipFill>
          <a:blip r:embed="rId6"/>
          <a:stretch>
            <a:fillRect/>
          </a:stretch>
        </p:blipFill>
        <p:spPr>
          <a:xfrm>
            <a:off x="4542355" y="2125349"/>
            <a:ext cx="1967797" cy="536350"/>
          </a:xfrm>
          <a:prstGeom prst="rect">
            <a:avLst/>
          </a:prstGeom>
          <a:noFill/>
          <a:ln cap="flat">
            <a:noFill/>
          </a:ln>
        </p:spPr>
      </p:pic>
      <p:sp>
        <p:nvSpPr>
          <p:cNvPr id="14" name="Rectangle 26">
            <a:extLst>
              <a:ext uri="{FF2B5EF4-FFF2-40B4-BE49-F238E27FC236}">
                <a16:creationId xmlns:a16="http://schemas.microsoft.com/office/drawing/2014/main" id="{CF0DFCBB-E5A8-4D47-96C5-2A59FE9E9042}"/>
              </a:ext>
            </a:extLst>
          </p:cNvPr>
          <p:cNvSpPr/>
          <p:nvPr/>
        </p:nvSpPr>
        <p:spPr>
          <a:xfrm>
            <a:off x="11167009" y="2992483"/>
            <a:ext cx="437942"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C00000"/>
                </a:solidFill>
                <a:uFillTx/>
                <a:latin typeface="Consolas" pitchFamily="49"/>
                <a:ea typeface="Fira Code Light" pitchFamily="49"/>
              </a:rPr>
              <a:t>76</a:t>
            </a:r>
            <a:endParaRPr lang="en-GB" sz="1800" b="1" i="0" u="none" strike="noStrike" kern="1200" cap="none" spc="0" baseline="0">
              <a:solidFill>
                <a:srgbClr val="C00000"/>
              </a:solidFill>
              <a:uFillTx/>
              <a:latin typeface="Consolas" pitchFamily="49"/>
            </a:endParaRPr>
          </a:p>
        </p:txBody>
      </p:sp>
      <p:sp>
        <p:nvSpPr>
          <p:cNvPr id="15" name="TextBox 27">
            <a:extLst>
              <a:ext uri="{FF2B5EF4-FFF2-40B4-BE49-F238E27FC236}">
                <a16:creationId xmlns:a16="http://schemas.microsoft.com/office/drawing/2014/main" id="{F9ACB895-DC73-459A-8809-1F1122BF9A59}"/>
              </a:ext>
            </a:extLst>
          </p:cNvPr>
          <p:cNvSpPr txBox="1"/>
          <p:nvPr/>
        </p:nvSpPr>
        <p:spPr>
          <a:xfrm>
            <a:off x="10233224" y="3035314"/>
            <a:ext cx="437842"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Consolas" pitchFamily="49"/>
              </a:rPr>
              <a:t>32</a:t>
            </a:r>
          </a:p>
        </p:txBody>
      </p:sp>
      <p:sp>
        <p:nvSpPr>
          <p:cNvPr id="16" name="Rectangle 20">
            <a:extLst>
              <a:ext uri="{FF2B5EF4-FFF2-40B4-BE49-F238E27FC236}">
                <a16:creationId xmlns:a16="http://schemas.microsoft.com/office/drawing/2014/main" id="{070C8120-1B45-4911-AC9A-9EF093661F7C}"/>
              </a:ext>
            </a:extLst>
          </p:cNvPr>
          <p:cNvSpPr/>
          <p:nvPr/>
        </p:nvSpPr>
        <p:spPr>
          <a:xfrm>
            <a:off x="605149" y="491243"/>
            <a:ext cx="3478386"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PatientAdmitted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Id: </a:t>
            </a:r>
            <a:r>
              <a:rPr lang="en-GB" sz="1600" b="0" i="0" u="none" strike="noStrike" kern="1200" cap="none" spc="0" baseline="0">
                <a:solidFill>
                  <a:srgbClr val="000000"/>
                </a:solidFill>
                <a:uFillTx/>
                <a:latin typeface="Fira Code Light" pitchFamily="49"/>
                <a:ea typeface="Fira Code Light" pitchFamily="49"/>
              </a:rPr>
              <a:t>04e3b534-8a40-41…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Name: </a:t>
            </a:r>
            <a:r>
              <a:rPr lang="en-GB" sz="1600" b="0" i="0" u="none" strike="noStrike" kern="0" cap="none" spc="0" baseline="0">
                <a:solidFill>
                  <a:srgbClr val="000000"/>
                </a:solidFill>
                <a:uFillTx/>
                <a:latin typeface="Fira Code Light" pitchFamily="49"/>
                <a:ea typeface="Fira Code Light" pitchFamily="49"/>
              </a:rPr>
              <a:t>Tony Ferguson</a:t>
            </a:r>
            <a:r>
              <a:rPr lang="en-GB" sz="1600" b="0" i="0" u="none" strike="noStrike" kern="1200" cap="none" spc="0" baseline="0">
                <a:solidFill>
                  <a:srgbClr val="000000"/>
                </a:solidFill>
                <a:uFillTx/>
                <a:latin typeface="Fira Code Light" pitchFamily="49"/>
                <a:ea typeface="Fira Code Light" pitchFamily="49"/>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Age: </a:t>
            </a:r>
            <a:r>
              <a:rPr lang="en-GB" sz="1600" b="0" i="0" u="none" strike="noStrike" kern="1200" cap="none" spc="0" baseline="0">
                <a:solidFill>
                  <a:srgbClr val="000000"/>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Ward:</a:t>
            </a:r>
            <a:r>
              <a:rPr lang="en-GB" sz="1600" b="0" i="0" u="none" strike="noStrike" kern="1200" cap="none" spc="0" baseline="0">
                <a:solidFill>
                  <a:srgbClr val="000000"/>
                </a:solidFill>
                <a:uFillTx/>
                <a:latin typeface="Fira Code Light" pitchFamily="49"/>
                <a:ea typeface="Fira Code Light" pitchFamily="49"/>
              </a:rPr>
              <a:t> 10</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48">
    <p:spTree>
      <p:nvGrpSpPr>
        <p:cNvPr id="1" name=""/>
        <p:cNvGrpSpPr/>
        <p:nvPr/>
      </p:nvGrpSpPr>
      <p:grpSpPr>
        <a:xfrm>
          <a:off x="0" y="0"/>
          <a:ext cx="0" cy="0"/>
          <a:chOff x="0" y="0"/>
          <a:chExt cx="0" cy="0"/>
        </a:xfrm>
      </p:grpSpPr>
      <p:pic>
        <p:nvPicPr>
          <p:cNvPr id="2" name="Picture 24">
            <a:extLst>
              <a:ext uri="{FF2B5EF4-FFF2-40B4-BE49-F238E27FC236}">
                <a16:creationId xmlns:a16="http://schemas.microsoft.com/office/drawing/2014/main" id="{BA8CF160-3323-40A4-843B-CE4A89A52A2F}"/>
              </a:ext>
            </a:extLst>
          </p:cNvPr>
          <p:cNvPicPr>
            <a:picLocks noChangeAspect="1"/>
          </p:cNvPicPr>
          <p:nvPr/>
        </p:nvPicPr>
        <p:blipFill>
          <a:blip r:embed="rId3"/>
          <a:stretch>
            <a:fillRect/>
          </a:stretch>
        </p:blipFill>
        <p:spPr>
          <a:xfrm>
            <a:off x="199659" y="3473586"/>
            <a:ext cx="3490447" cy="1587828"/>
          </a:xfrm>
          <a:prstGeom prst="rect">
            <a:avLst/>
          </a:prstGeom>
          <a:noFill/>
          <a:ln cap="flat">
            <a:noFill/>
          </a:ln>
        </p:spPr>
      </p:pic>
      <p:pic>
        <p:nvPicPr>
          <p:cNvPr id="3" name="Picture 17">
            <a:extLst>
              <a:ext uri="{FF2B5EF4-FFF2-40B4-BE49-F238E27FC236}">
                <a16:creationId xmlns:a16="http://schemas.microsoft.com/office/drawing/2014/main" id="{882FC496-0768-4659-9929-FCB1B3F64727}"/>
              </a:ext>
            </a:extLst>
          </p:cNvPr>
          <p:cNvPicPr>
            <a:picLocks noChangeAspect="1"/>
          </p:cNvPicPr>
          <p:nvPr/>
        </p:nvPicPr>
        <p:blipFill>
          <a:blip r:embed="rId3"/>
          <a:stretch>
            <a:fillRect/>
          </a:stretch>
        </p:blipFill>
        <p:spPr>
          <a:xfrm>
            <a:off x="317516" y="148388"/>
            <a:ext cx="3490447" cy="1587828"/>
          </a:xfrm>
          <a:prstGeom prst="rect">
            <a:avLst/>
          </a:prstGeom>
          <a:noFill/>
          <a:ln cap="flat">
            <a:noFill/>
          </a:ln>
        </p:spPr>
      </p:pic>
      <p:pic>
        <p:nvPicPr>
          <p:cNvPr id="4" name="Picture 18">
            <a:extLst>
              <a:ext uri="{FF2B5EF4-FFF2-40B4-BE49-F238E27FC236}">
                <a16:creationId xmlns:a16="http://schemas.microsoft.com/office/drawing/2014/main" id="{CE51786A-6F02-4C05-866A-B19939CB04D8}"/>
              </a:ext>
            </a:extLst>
          </p:cNvPr>
          <p:cNvPicPr>
            <a:picLocks noChangeAspect="1"/>
          </p:cNvPicPr>
          <p:nvPr/>
        </p:nvPicPr>
        <p:blipFill>
          <a:blip r:embed="rId3"/>
          <a:stretch>
            <a:fillRect/>
          </a:stretch>
        </p:blipFill>
        <p:spPr>
          <a:xfrm>
            <a:off x="327007" y="1828287"/>
            <a:ext cx="3490447" cy="1587828"/>
          </a:xfrm>
          <a:prstGeom prst="rect">
            <a:avLst/>
          </a:prstGeom>
          <a:noFill/>
          <a:ln cap="flat">
            <a:noFill/>
          </a:ln>
        </p:spPr>
      </p:pic>
      <p:pic>
        <p:nvPicPr>
          <p:cNvPr id="5" name="Picture 19">
            <a:extLst>
              <a:ext uri="{FF2B5EF4-FFF2-40B4-BE49-F238E27FC236}">
                <a16:creationId xmlns:a16="http://schemas.microsoft.com/office/drawing/2014/main" id="{BED24821-D3F5-476A-93B9-29026916B75C}"/>
              </a:ext>
            </a:extLst>
          </p:cNvPr>
          <p:cNvPicPr>
            <a:picLocks noChangeAspect="1"/>
          </p:cNvPicPr>
          <p:nvPr/>
        </p:nvPicPr>
        <p:blipFill>
          <a:blip r:embed="rId3"/>
          <a:stretch>
            <a:fillRect/>
          </a:stretch>
        </p:blipFill>
        <p:spPr>
          <a:xfrm>
            <a:off x="278206" y="5061414"/>
            <a:ext cx="3490447" cy="1587828"/>
          </a:xfrm>
          <a:prstGeom prst="rect">
            <a:avLst/>
          </a:prstGeom>
          <a:noFill/>
          <a:ln cap="flat">
            <a:noFill/>
          </a:ln>
        </p:spPr>
      </p:pic>
      <p:sp>
        <p:nvSpPr>
          <p:cNvPr id="6" name="Rectangle 22">
            <a:extLst>
              <a:ext uri="{FF2B5EF4-FFF2-40B4-BE49-F238E27FC236}">
                <a16:creationId xmlns:a16="http://schemas.microsoft.com/office/drawing/2014/main" id="{03D60C58-7429-44F6-BE1A-DC7AC62F42D9}"/>
              </a:ext>
            </a:extLst>
          </p:cNvPr>
          <p:cNvSpPr/>
          <p:nvPr/>
        </p:nvSpPr>
        <p:spPr>
          <a:xfrm>
            <a:off x="715481" y="2133185"/>
            <a:ext cx="3712399"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PatientTransferred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Id: </a:t>
            </a:r>
            <a:r>
              <a:rPr lang="en-GB" sz="1800" b="0" i="0" u="none" strike="noStrike" kern="1200" cap="none" spc="0" baseline="0">
                <a:solidFill>
                  <a:srgbClr val="000000"/>
                </a:solidFill>
                <a:uFillTx/>
                <a:latin typeface="Fira Code Light" pitchFamily="49"/>
                <a:ea typeface="Fira Code Light" pitchFamily="49"/>
              </a:rPr>
              <a:t>04e3b534-8a40-41…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ToWard:</a:t>
            </a:r>
            <a:r>
              <a:rPr lang="en-GB" sz="1800" b="0" i="0" u="none" strike="noStrike" kern="1200" cap="none" spc="0" baseline="0">
                <a:solidFill>
                  <a:srgbClr val="000000"/>
                </a:solidFill>
                <a:uFillTx/>
                <a:latin typeface="Fira Code Light" pitchFamily="49"/>
                <a:ea typeface="Fira Code Light" pitchFamily="49"/>
              </a:rPr>
              <a:t> 76</a:t>
            </a:r>
          </a:p>
        </p:txBody>
      </p:sp>
      <p:sp>
        <p:nvSpPr>
          <p:cNvPr id="7" name="Rectangle 23">
            <a:extLst>
              <a:ext uri="{FF2B5EF4-FFF2-40B4-BE49-F238E27FC236}">
                <a16:creationId xmlns:a16="http://schemas.microsoft.com/office/drawing/2014/main" id="{92AF28B8-AB55-4F75-84CA-C86146D84EF3}"/>
              </a:ext>
            </a:extLst>
          </p:cNvPr>
          <p:cNvSpPr/>
          <p:nvPr/>
        </p:nvSpPr>
        <p:spPr>
          <a:xfrm>
            <a:off x="645758" y="5424476"/>
            <a:ext cx="2964128"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PatientDischarged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Id: </a:t>
            </a:r>
            <a:r>
              <a:rPr lang="en-GB" sz="1800" b="0" i="0" u="none" strike="noStrike" kern="1200" cap="none" spc="0" baseline="0">
                <a:solidFill>
                  <a:srgbClr val="000000"/>
                </a:solidFill>
                <a:uFillTx/>
                <a:latin typeface="Fira Code Light" pitchFamily="49"/>
                <a:ea typeface="Fira Code Light" pitchFamily="49"/>
              </a:rPr>
              <a:t>04e3b534-8a4a…</a:t>
            </a:r>
          </a:p>
        </p:txBody>
      </p:sp>
      <p:sp>
        <p:nvSpPr>
          <p:cNvPr id="8" name="Rectangle 22">
            <a:extLst>
              <a:ext uri="{FF2B5EF4-FFF2-40B4-BE49-F238E27FC236}">
                <a16:creationId xmlns:a16="http://schemas.microsoft.com/office/drawing/2014/main" id="{63802F76-1EB3-47AE-8BAE-C3FF8E89DD63}"/>
              </a:ext>
            </a:extLst>
          </p:cNvPr>
          <p:cNvSpPr/>
          <p:nvPr/>
        </p:nvSpPr>
        <p:spPr>
          <a:xfrm>
            <a:off x="645758" y="3806107"/>
            <a:ext cx="3712399"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PatientTransferred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Id: </a:t>
            </a:r>
            <a:r>
              <a:rPr lang="en-GB" sz="1800" b="0" i="0" u="none" strike="noStrike" kern="1200" cap="none" spc="0" baseline="0">
                <a:solidFill>
                  <a:srgbClr val="000000"/>
                </a:solidFill>
                <a:uFillTx/>
                <a:latin typeface="Fira Code Light" pitchFamily="49"/>
                <a:ea typeface="Fira Code Light" pitchFamily="49"/>
              </a:rPr>
              <a:t>04e3b534-8a40-41…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ToWard:</a:t>
            </a:r>
            <a:r>
              <a:rPr lang="en-GB" sz="1800" b="0" i="0" u="none" strike="noStrike" kern="1200" cap="none" spc="0" baseline="0">
                <a:solidFill>
                  <a:srgbClr val="000000"/>
                </a:solidFill>
                <a:uFillTx/>
                <a:latin typeface="Fira Code Light" pitchFamily="49"/>
                <a:ea typeface="Fira Code Light" pitchFamily="49"/>
              </a:rPr>
              <a:t> </a:t>
            </a:r>
            <a:r>
              <a:rPr lang="en-GB" sz="1800" b="0" i="0" u="none" strike="noStrike" kern="0" cap="none" spc="0" baseline="0">
                <a:solidFill>
                  <a:srgbClr val="000000"/>
                </a:solidFill>
                <a:uFillTx/>
                <a:latin typeface="Fira Code Light" pitchFamily="49"/>
                <a:ea typeface="Fira Code Light" pitchFamily="49"/>
              </a:rPr>
              <a:t>34</a:t>
            </a:r>
            <a:endParaRPr lang="en-GB" sz="1800" b="0" i="0" u="none" strike="noStrike" kern="1200" cap="none" spc="0" baseline="0">
              <a:solidFill>
                <a:srgbClr val="000000"/>
              </a:solidFill>
              <a:uFillTx/>
              <a:latin typeface="Fira Code Light" pitchFamily="49"/>
              <a:ea typeface="Fira Code Light" pitchFamily="49"/>
            </a:endParaRPr>
          </a:p>
        </p:txBody>
      </p:sp>
      <p:pic>
        <p:nvPicPr>
          <p:cNvPr id="9" name="Picture 33">
            <a:extLst>
              <a:ext uri="{FF2B5EF4-FFF2-40B4-BE49-F238E27FC236}">
                <a16:creationId xmlns:a16="http://schemas.microsoft.com/office/drawing/2014/main" id="{2BBFD33D-F845-4804-86D3-116ABD16494D}"/>
              </a:ext>
            </a:extLst>
          </p:cNvPr>
          <p:cNvPicPr>
            <a:picLocks noChangeAspect="1"/>
          </p:cNvPicPr>
          <p:nvPr/>
        </p:nvPicPr>
        <p:blipFill>
          <a:blip r:embed="rId4"/>
          <a:stretch>
            <a:fillRect/>
          </a:stretch>
        </p:blipFill>
        <p:spPr>
          <a:xfrm>
            <a:off x="7024155" y="2719727"/>
            <a:ext cx="5083561" cy="1661327"/>
          </a:xfrm>
          <a:prstGeom prst="rect">
            <a:avLst/>
          </a:prstGeom>
          <a:noFill/>
          <a:ln cap="flat">
            <a:noFill/>
          </a:ln>
        </p:spPr>
      </p:pic>
      <p:sp>
        <p:nvSpPr>
          <p:cNvPr id="10" name="Rectangle 35">
            <a:extLst>
              <a:ext uri="{FF2B5EF4-FFF2-40B4-BE49-F238E27FC236}">
                <a16:creationId xmlns:a16="http://schemas.microsoft.com/office/drawing/2014/main" id="{13711555-E690-4F58-90B0-4D863BD148B7}"/>
              </a:ext>
            </a:extLst>
          </p:cNvPr>
          <p:cNvSpPr/>
          <p:nvPr/>
        </p:nvSpPr>
        <p:spPr>
          <a:xfrm>
            <a:off x="7024155" y="3035314"/>
            <a:ext cx="1374096" cy="276999"/>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Consolas" pitchFamily="49"/>
                <a:ea typeface="Fira Code Light" pitchFamily="49"/>
              </a:rPr>
              <a:t>04e3b534-8a40…</a:t>
            </a:r>
            <a:endParaRPr lang="en-GB" sz="1200" b="0" i="0" u="none" strike="noStrike" kern="1200" cap="none" spc="0" baseline="0">
              <a:solidFill>
                <a:srgbClr val="000000"/>
              </a:solidFill>
              <a:uFillTx/>
              <a:latin typeface="Consolas" pitchFamily="49"/>
            </a:endParaRPr>
          </a:p>
        </p:txBody>
      </p:sp>
      <p:sp>
        <p:nvSpPr>
          <p:cNvPr id="11" name="Rectangle 36">
            <a:extLst>
              <a:ext uri="{FF2B5EF4-FFF2-40B4-BE49-F238E27FC236}">
                <a16:creationId xmlns:a16="http://schemas.microsoft.com/office/drawing/2014/main" id="{68427605-12FB-4A0F-8941-0BE166A6F5E6}"/>
              </a:ext>
            </a:extLst>
          </p:cNvPr>
          <p:cNvSpPr/>
          <p:nvPr/>
        </p:nvSpPr>
        <p:spPr>
          <a:xfrm>
            <a:off x="8485257" y="3035314"/>
            <a:ext cx="1289139" cy="276999"/>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Consolas" pitchFamily="49"/>
                <a:ea typeface="Fira Code Light" pitchFamily="49"/>
              </a:rPr>
              <a:t>Tony Ferguson</a:t>
            </a:r>
            <a:endParaRPr lang="en-GB" sz="1200" b="0" i="0" u="none" strike="noStrike" kern="1200" cap="none" spc="0" baseline="0">
              <a:solidFill>
                <a:srgbClr val="000000"/>
              </a:solidFill>
              <a:uFillTx/>
              <a:latin typeface="Consolas" pitchFamily="49"/>
            </a:endParaRPr>
          </a:p>
        </p:txBody>
      </p:sp>
      <p:sp>
        <p:nvSpPr>
          <p:cNvPr id="12" name="TextBox 37">
            <a:extLst>
              <a:ext uri="{FF2B5EF4-FFF2-40B4-BE49-F238E27FC236}">
                <a16:creationId xmlns:a16="http://schemas.microsoft.com/office/drawing/2014/main" id="{4C6B59E6-94CE-45FB-AE81-9075205318B6}"/>
              </a:ext>
            </a:extLst>
          </p:cNvPr>
          <p:cNvSpPr txBox="1"/>
          <p:nvPr/>
        </p:nvSpPr>
        <p:spPr>
          <a:xfrm>
            <a:off x="10233224" y="3035314"/>
            <a:ext cx="437842" cy="276999"/>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a:solidFill>
                  <a:srgbClr val="000000"/>
                </a:solidFill>
                <a:uFillTx/>
                <a:latin typeface="Consolas" pitchFamily="49"/>
              </a:rPr>
              <a:t>32</a:t>
            </a:r>
          </a:p>
        </p:txBody>
      </p:sp>
      <p:pic>
        <p:nvPicPr>
          <p:cNvPr id="13" name="Picture 3">
            <a:extLst>
              <a:ext uri="{FF2B5EF4-FFF2-40B4-BE49-F238E27FC236}">
                <a16:creationId xmlns:a16="http://schemas.microsoft.com/office/drawing/2014/main" id="{7CCE7D94-C834-48D9-8ED3-E312D992A791}"/>
              </a:ext>
            </a:extLst>
          </p:cNvPr>
          <p:cNvPicPr>
            <a:picLocks noChangeAspect="1"/>
          </p:cNvPicPr>
          <p:nvPr/>
        </p:nvPicPr>
        <p:blipFill>
          <a:blip r:embed="rId5"/>
          <a:stretch>
            <a:fillRect/>
          </a:stretch>
        </p:blipFill>
        <p:spPr>
          <a:xfrm rot="10287595" flipH="1">
            <a:off x="3488874" y="3531880"/>
            <a:ext cx="3254889" cy="717602"/>
          </a:xfrm>
          <a:prstGeom prst="rect">
            <a:avLst/>
          </a:prstGeom>
          <a:noFill/>
          <a:ln cap="flat">
            <a:noFill/>
          </a:ln>
        </p:spPr>
      </p:pic>
      <p:pic>
        <p:nvPicPr>
          <p:cNvPr id="14" name="Picture 4">
            <a:extLst>
              <a:ext uri="{FF2B5EF4-FFF2-40B4-BE49-F238E27FC236}">
                <a16:creationId xmlns:a16="http://schemas.microsoft.com/office/drawing/2014/main" id="{5D178FA0-7ECD-49BA-BCB7-3D0C0993D8E2}"/>
              </a:ext>
            </a:extLst>
          </p:cNvPr>
          <p:cNvPicPr>
            <a:picLocks noChangeAspect="1"/>
          </p:cNvPicPr>
          <p:nvPr/>
        </p:nvPicPr>
        <p:blipFill>
          <a:blip r:embed="rId6"/>
          <a:stretch>
            <a:fillRect/>
          </a:stretch>
        </p:blipFill>
        <p:spPr>
          <a:xfrm>
            <a:off x="4358158" y="4440061"/>
            <a:ext cx="1967797" cy="536350"/>
          </a:xfrm>
          <a:prstGeom prst="rect">
            <a:avLst/>
          </a:prstGeom>
          <a:noFill/>
          <a:ln cap="flat">
            <a:noFill/>
          </a:ln>
        </p:spPr>
      </p:pic>
      <p:sp>
        <p:nvSpPr>
          <p:cNvPr id="15" name="Rectangle 25">
            <a:extLst>
              <a:ext uri="{FF2B5EF4-FFF2-40B4-BE49-F238E27FC236}">
                <a16:creationId xmlns:a16="http://schemas.microsoft.com/office/drawing/2014/main" id="{6B1FD6B1-DC9B-4039-9885-2F5C2516E976}"/>
              </a:ext>
            </a:extLst>
          </p:cNvPr>
          <p:cNvSpPr/>
          <p:nvPr/>
        </p:nvSpPr>
        <p:spPr>
          <a:xfrm>
            <a:off x="11167009" y="2992483"/>
            <a:ext cx="437942" cy="369335"/>
          </a:xfrm>
          <a:prstGeom prst="rect">
            <a:avLst/>
          </a:prstGeom>
          <a:noFill/>
          <a:ln cap="flat">
            <a:noFill/>
            <a:prstDash val="solid"/>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C00000"/>
                </a:solidFill>
                <a:uFillTx/>
                <a:latin typeface="Consolas" pitchFamily="49"/>
              </a:rPr>
              <a:t>34</a:t>
            </a:r>
          </a:p>
        </p:txBody>
      </p:sp>
      <p:sp>
        <p:nvSpPr>
          <p:cNvPr id="16" name="Rectangle 20">
            <a:extLst>
              <a:ext uri="{FF2B5EF4-FFF2-40B4-BE49-F238E27FC236}">
                <a16:creationId xmlns:a16="http://schemas.microsoft.com/office/drawing/2014/main" id="{193E61B5-EA6C-4A9B-95AD-7BA95BC1412F}"/>
              </a:ext>
            </a:extLst>
          </p:cNvPr>
          <p:cNvSpPr/>
          <p:nvPr/>
        </p:nvSpPr>
        <p:spPr>
          <a:xfrm>
            <a:off x="605149" y="491243"/>
            <a:ext cx="3478386"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PatientAdmitted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Id: </a:t>
            </a:r>
            <a:r>
              <a:rPr lang="en-GB" sz="1600" b="0" i="0" u="none" strike="noStrike" kern="1200" cap="none" spc="0" baseline="0">
                <a:solidFill>
                  <a:srgbClr val="000000"/>
                </a:solidFill>
                <a:uFillTx/>
                <a:latin typeface="Fira Code Light" pitchFamily="49"/>
                <a:ea typeface="Fira Code Light" pitchFamily="49"/>
              </a:rPr>
              <a:t>04e3b534-8a40-41…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Name: </a:t>
            </a:r>
            <a:r>
              <a:rPr lang="en-GB" sz="1600" b="0" i="0" u="none" strike="noStrike" kern="0" cap="none" spc="0" baseline="0">
                <a:solidFill>
                  <a:srgbClr val="000000"/>
                </a:solidFill>
                <a:uFillTx/>
                <a:latin typeface="Fira Code Light" pitchFamily="49"/>
                <a:ea typeface="Fira Code Light" pitchFamily="49"/>
              </a:rPr>
              <a:t>Tony Ferguson</a:t>
            </a:r>
            <a:r>
              <a:rPr lang="en-GB" sz="1600" b="0" i="0" u="none" strike="noStrike" kern="1200" cap="none" spc="0" baseline="0">
                <a:solidFill>
                  <a:srgbClr val="000000"/>
                </a:solidFill>
                <a:uFillTx/>
                <a:latin typeface="Fira Code Light" pitchFamily="49"/>
                <a:ea typeface="Fira Code Light" pitchFamily="49"/>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Age: </a:t>
            </a:r>
            <a:r>
              <a:rPr lang="en-GB" sz="1600" b="0" i="0" u="none" strike="noStrike" kern="1200" cap="none" spc="0" baseline="0">
                <a:solidFill>
                  <a:srgbClr val="000000"/>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Ward:</a:t>
            </a:r>
            <a:r>
              <a:rPr lang="en-GB" sz="1600" b="0" i="0" u="none" strike="noStrike" kern="1200" cap="none" spc="0" baseline="0">
                <a:solidFill>
                  <a:srgbClr val="000000"/>
                </a:solidFill>
                <a:uFillTx/>
                <a:latin typeface="Fira Code Light" pitchFamily="49"/>
                <a:ea typeface="Fira Code Light" pitchFamily="49"/>
              </a:rPr>
              <a:t> 10</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49">
    <p:spTree>
      <p:nvGrpSpPr>
        <p:cNvPr id="1" name=""/>
        <p:cNvGrpSpPr/>
        <p:nvPr/>
      </p:nvGrpSpPr>
      <p:grpSpPr>
        <a:xfrm>
          <a:off x="0" y="0"/>
          <a:ext cx="0" cy="0"/>
          <a:chOff x="0" y="0"/>
          <a:chExt cx="0" cy="0"/>
        </a:xfrm>
      </p:grpSpPr>
      <p:pic>
        <p:nvPicPr>
          <p:cNvPr id="2" name="Picture 24">
            <a:extLst>
              <a:ext uri="{FF2B5EF4-FFF2-40B4-BE49-F238E27FC236}">
                <a16:creationId xmlns:a16="http://schemas.microsoft.com/office/drawing/2014/main" id="{E9681CFD-CFA8-468C-AB7D-E7D94938E5E7}"/>
              </a:ext>
            </a:extLst>
          </p:cNvPr>
          <p:cNvPicPr>
            <a:picLocks noChangeAspect="1"/>
          </p:cNvPicPr>
          <p:nvPr/>
        </p:nvPicPr>
        <p:blipFill>
          <a:blip r:embed="rId3"/>
          <a:stretch>
            <a:fillRect/>
          </a:stretch>
        </p:blipFill>
        <p:spPr>
          <a:xfrm>
            <a:off x="199659" y="3473586"/>
            <a:ext cx="3490447" cy="1587828"/>
          </a:xfrm>
          <a:prstGeom prst="rect">
            <a:avLst/>
          </a:prstGeom>
          <a:noFill/>
          <a:ln cap="flat">
            <a:noFill/>
          </a:ln>
        </p:spPr>
      </p:pic>
      <p:pic>
        <p:nvPicPr>
          <p:cNvPr id="3" name="Picture 17">
            <a:extLst>
              <a:ext uri="{FF2B5EF4-FFF2-40B4-BE49-F238E27FC236}">
                <a16:creationId xmlns:a16="http://schemas.microsoft.com/office/drawing/2014/main" id="{922A0EF3-DA36-47FD-AD47-E66EE8FCDD73}"/>
              </a:ext>
            </a:extLst>
          </p:cNvPr>
          <p:cNvPicPr>
            <a:picLocks noChangeAspect="1"/>
          </p:cNvPicPr>
          <p:nvPr/>
        </p:nvPicPr>
        <p:blipFill>
          <a:blip r:embed="rId3"/>
          <a:stretch>
            <a:fillRect/>
          </a:stretch>
        </p:blipFill>
        <p:spPr>
          <a:xfrm>
            <a:off x="317516" y="148388"/>
            <a:ext cx="3490447" cy="1587828"/>
          </a:xfrm>
          <a:prstGeom prst="rect">
            <a:avLst/>
          </a:prstGeom>
          <a:noFill/>
          <a:ln cap="flat">
            <a:noFill/>
          </a:ln>
        </p:spPr>
      </p:pic>
      <p:pic>
        <p:nvPicPr>
          <p:cNvPr id="4" name="Picture 18">
            <a:extLst>
              <a:ext uri="{FF2B5EF4-FFF2-40B4-BE49-F238E27FC236}">
                <a16:creationId xmlns:a16="http://schemas.microsoft.com/office/drawing/2014/main" id="{CC7DA95D-F0E6-42C8-9E2E-771DD5AB65EB}"/>
              </a:ext>
            </a:extLst>
          </p:cNvPr>
          <p:cNvPicPr>
            <a:picLocks noChangeAspect="1"/>
          </p:cNvPicPr>
          <p:nvPr/>
        </p:nvPicPr>
        <p:blipFill>
          <a:blip r:embed="rId3"/>
          <a:stretch>
            <a:fillRect/>
          </a:stretch>
        </p:blipFill>
        <p:spPr>
          <a:xfrm>
            <a:off x="327007" y="1828287"/>
            <a:ext cx="3490447" cy="1587828"/>
          </a:xfrm>
          <a:prstGeom prst="rect">
            <a:avLst/>
          </a:prstGeom>
          <a:noFill/>
          <a:ln cap="flat">
            <a:noFill/>
          </a:ln>
        </p:spPr>
      </p:pic>
      <p:pic>
        <p:nvPicPr>
          <p:cNvPr id="5" name="Picture 19">
            <a:extLst>
              <a:ext uri="{FF2B5EF4-FFF2-40B4-BE49-F238E27FC236}">
                <a16:creationId xmlns:a16="http://schemas.microsoft.com/office/drawing/2014/main" id="{1B3BF2DC-0900-4577-8C83-37960F308122}"/>
              </a:ext>
            </a:extLst>
          </p:cNvPr>
          <p:cNvPicPr>
            <a:picLocks noChangeAspect="1"/>
          </p:cNvPicPr>
          <p:nvPr/>
        </p:nvPicPr>
        <p:blipFill>
          <a:blip r:embed="rId3"/>
          <a:stretch>
            <a:fillRect/>
          </a:stretch>
        </p:blipFill>
        <p:spPr>
          <a:xfrm>
            <a:off x="278206" y="5061414"/>
            <a:ext cx="3490447" cy="1587828"/>
          </a:xfrm>
          <a:prstGeom prst="rect">
            <a:avLst/>
          </a:prstGeom>
          <a:noFill/>
          <a:ln cap="flat">
            <a:noFill/>
          </a:ln>
        </p:spPr>
      </p:pic>
      <p:sp>
        <p:nvSpPr>
          <p:cNvPr id="6" name="Rectangle 22">
            <a:extLst>
              <a:ext uri="{FF2B5EF4-FFF2-40B4-BE49-F238E27FC236}">
                <a16:creationId xmlns:a16="http://schemas.microsoft.com/office/drawing/2014/main" id="{30A6C520-9C21-4261-BC69-807EF74425A0}"/>
              </a:ext>
            </a:extLst>
          </p:cNvPr>
          <p:cNvSpPr/>
          <p:nvPr/>
        </p:nvSpPr>
        <p:spPr>
          <a:xfrm>
            <a:off x="715481" y="2133185"/>
            <a:ext cx="3712399"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PatientTransferred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Id: </a:t>
            </a:r>
            <a:r>
              <a:rPr lang="en-GB" sz="1800" b="0" i="0" u="none" strike="noStrike" kern="1200" cap="none" spc="0" baseline="0">
                <a:solidFill>
                  <a:srgbClr val="000000"/>
                </a:solidFill>
                <a:uFillTx/>
                <a:latin typeface="Fira Code Light" pitchFamily="49"/>
                <a:ea typeface="Fira Code Light" pitchFamily="49"/>
              </a:rPr>
              <a:t>04e3b534-8a40-41…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ToWard:</a:t>
            </a:r>
            <a:r>
              <a:rPr lang="en-GB" sz="1800" b="0" i="0" u="none" strike="noStrike" kern="1200" cap="none" spc="0" baseline="0">
                <a:solidFill>
                  <a:srgbClr val="000000"/>
                </a:solidFill>
                <a:uFillTx/>
                <a:latin typeface="Fira Code Light" pitchFamily="49"/>
                <a:ea typeface="Fira Code Light" pitchFamily="49"/>
              </a:rPr>
              <a:t> 76</a:t>
            </a:r>
          </a:p>
        </p:txBody>
      </p:sp>
      <p:sp>
        <p:nvSpPr>
          <p:cNvPr id="7" name="Rectangle 23">
            <a:extLst>
              <a:ext uri="{FF2B5EF4-FFF2-40B4-BE49-F238E27FC236}">
                <a16:creationId xmlns:a16="http://schemas.microsoft.com/office/drawing/2014/main" id="{190F72DB-615A-4D0B-9B6B-5FCFBFB40F34}"/>
              </a:ext>
            </a:extLst>
          </p:cNvPr>
          <p:cNvSpPr/>
          <p:nvPr/>
        </p:nvSpPr>
        <p:spPr>
          <a:xfrm>
            <a:off x="645758" y="5424476"/>
            <a:ext cx="2964128"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PatientDischarged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Id: </a:t>
            </a:r>
            <a:r>
              <a:rPr lang="en-GB" sz="1800" b="0" i="0" u="none" strike="noStrike" kern="1200" cap="none" spc="0" baseline="0">
                <a:solidFill>
                  <a:srgbClr val="000000"/>
                </a:solidFill>
                <a:uFillTx/>
                <a:latin typeface="Fira Code Light" pitchFamily="49"/>
                <a:ea typeface="Fira Code Light" pitchFamily="49"/>
              </a:rPr>
              <a:t>04e3b534-8a4a…</a:t>
            </a:r>
          </a:p>
        </p:txBody>
      </p:sp>
      <p:sp>
        <p:nvSpPr>
          <p:cNvPr id="8" name="Rectangle 22">
            <a:extLst>
              <a:ext uri="{FF2B5EF4-FFF2-40B4-BE49-F238E27FC236}">
                <a16:creationId xmlns:a16="http://schemas.microsoft.com/office/drawing/2014/main" id="{2498EB30-E2F0-4FBE-AF7F-06DBEB9426AF}"/>
              </a:ext>
            </a:extLst>
          </p:cNvPr>
          <p:cNvSpPr/>
          <p:nvPr/>
        </p:nvSpPr>
        <p:spPr>
          <a:xfrm>
            <a:off x="645758" y="3806107"/>
            <a:ext cx="3712399"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PatientTransferred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Id: </a:t>
            </a:r>
            <a:r>
              <a:rPr lang="en-GB" sz="1800" b="0" i="0" u="none" strike="noStrike" kern="1200" cap="none" spc="0" baseline="0">
                <a:solidFill>
                  <a:srgbClr val="000000"/>
                </a:solidFill>
                <a:uFillTx/>
                <a:latin typeface="Fira Code Light" pitchFamily="49"/>
                <a:ea typeface="Fira Code Light" pitchFamily="49"/>
              </a:rPr>
              <a:t>04e3b534-8a40-41…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1" i="0" u="none" strike="noStrike" kern="1200" cap="none" spc="0" baseline="0">
                <a:solidFill>
                  <a:srgbClr val="000000"/>
                </a:solidFill>
                <a:uFillTx/>
                <a:latin typeface="Fira Code Light" pitchFamily="49"/>
                <a:ea typeface="Fira Code Light" pitchFamily="49"/>
              </a:rPr>
              <a:t>ToWard:</a:t>
            </a:r>
            <a:r>
              <a:rPr lang="en-GB" sz="1800" b="0" i="0" u="none" strike="noStrike" kern="1200" cap="none" spc="0" baseline="0">
                <a:solidFill>
                  <a:srgbClr val="000000"/>
                </a:solidFill>
                <a:uFillTx/>
                <a:latin typeface="Fira Code Light" pitchFamily="49"/>
                <a:ea typeface="Fira Code Light" pitchFamily="49"/>
              </a:rPr>
              <a:t> </a:t>
            </a:r>
            <a:r>
              <a:rPr lang="en-GB" sz="1800" b="0" i="0" u="none" strike="noStrike" kern="0" cap="none" spc="0" baseline="0">
                <a:solidFill>
                  <a:srgbClr val="000000"/>
                </a:solidFill>
                <a:uFillTx/>
                <a:latin typeface="Fira Code Light" pitchFamily="49"/>
                <a:ea typeface="Fira Code Light" pitchFamily="49"/>
              </a:rPr>
              <a:t>34</a:t>
            </a:r>
            <a:endParaRPr lang="en-GB" sz="1800" b="0" i="0" u="none" strike="noStrike" kern="1200" cap="none" spc="0" baseline="0">
              <a:solidFill>
                <a:srgbClr val="000000"/>
              </a:solidFill>
              <a:uFillTx/>
              <a:latin typeface="Fira Code Light" pitchFamily="49"/>
              <a:ea typeface="Fira Code Light" pitchFamily="49"/>
            </a:endParaRPr>
          </a:p>
        </p:txBody>
      </p:sp>
      <p:pic>
        <p:nvPicPr>
          <p:cNvPr id="9" name="Picture 33">
            <a:extLst>
              <a:ext uri="{FF2B5EF4-FFF2-40B4-BE49-F238E27FC236}">
                <a16:creationId xmlns:a16="http://schemas.microsoft.com/office/drawing/2014/main" id="{7F6AA23A-E83E-4851-BDCF-9C6CD4E760EF}"/>
              </a:ext>
            </a:extLst>
          </p:cNvPr>
          <p:cNvPicPr>
            <a:picLocks noChangeAspect="1"/>
          </p:cNvPicPr>
          <p:nvPr/>
        </p:nvPicPr>
        <p:blipFill>
          <a:blip r:embed="rId4"/>
          <a:stretch>
            <a:fillRect/>
          </a:stretch>
        </p:blipFill>
        <p:spPr>
          <a:xfrm>
            <a:off x="7024155" y="2719727"/>
            <a:ext cx="5083561" cy="1661327"/>
          </a:xfrm>
          <a:prstGeom prst="rect">
            <a:avLst/>
          </a:prstGeom>
          <a:noFill/>
          <a:ln cap="flat">
            <a:noFill/>
          </a:ln>
        </p:spPr>
      </p:pic>
      <p:pic>
        <p:nvPicPr>
          <p:cNvPr id="10" name="Picture 1">
            <a:extLst>
              <a:ext uri="{FF2B5EF4-FFF2-40B4-BE49-F238E27FC236}">
                <a16:creationId xmlns:a16="http://schemas.microsoft.com/office/drawing/2014/main" id="{5C544D17-3693-4CC6-90F6-9CE709E03FD9}"/>
              </a:ext>
            </a:extLst>
          </p:cNvPr>
          <p:cNvPicPr>
            <a:picLocks noChangeAspect="1"/>
          </p:cNvPicPr>
          <p:nvPr/>
        </p:nvPicPr>
        <p:blipFill>
          <a:blip r:embed="rId5"/>
          <a:stretch>
            <a:fillRect/>
          </a:stretch>
        </p:blipFill>
        <p:spPr>
          <a:xfrm rot="10799991" flipH="1">
            <a:off x="3620383" y="3922611"/>
            <a:ext cx="3276423" cy="2277468"/>
          </a:xfrm>
          <a:prstGeom prst="rect">
            <a:avLst/>
          </a:prstGeom>
          <a:noFill/>
          <a:ln cap="flat">
            <a:noFill/>
          </a:ln>
        </p:spPr>
      </p:pic>
      <p:pic>
        <p:nvPicPr>
          <p:cNvPr id="11" name="Picture 3">
            <a:extLst>
              <a:ext uri="{FF2B5EF4-FFF2-40B4-BE49-F238E27FC236}">
                <a16:creationId xmlns:a16="http://schemas.microsoft.com/office/drawing/2014/main" id="{70379FD5-D8B1-4BAE-AC5F-DE20C7FD986B}"/>
              </a:ext>
            </a:extLst>
          </p:cNvPr>
          <p:cNvPicPr>
            <a:picLocks noChangeAspect="1"/>
          </p:cNvPicPr>
          <p:nvPr/>
        </p:nvPicPr>
        <p:blipFill>
          <a:blip r:embed="rId6"/>
          <a:stretch>
            <a:fillRect/>
          </a:stretch>
        </p:blipFill>
        <p:spPr>
          <a:xfrm>
            <a:off x="5102059" y="5196151"/>
            <a:ext cx="1858426" cy="456660"/>
          </a:xfrm>
          <a:prstGeom prst="rect">
            <a:avLst/>
          </a:prstGeom>
          <a:noFill/>
          <a:ln cap="flat">
            <a:noFill/>
          </a:ln>
        </p:spPr>
      </p:pic>
      <p:pic>
        <p:nvPicPr>
          <p:cNvPr id="12" name="Ink 7">
            <a:extLst>
              <a:ext uri="{FF2B5EF4-FFF2-40B4-BE49-F238E27FC236}">
                <a16:creationId xmlns:a16="http://schemas.microsoft.com/office/drawing/2014/main" id="{9BF22479-34E9-49BA-AD13-9B4266445083}"/>
              </a:ext>
            </a:extLst>
          </p:cNvPr>
          <p:cNvPicPr>
            <a:picLocks noChangeAspect="1"/>
          </p:cNvPicPr>
          <p:nvPr/>
        </p:nvPicPr>
        <p:blipFill>
          <a:blip r:embed="rId7"/>
          <a:stretch>
            <a:fillRect/>
          </a:stretch>
        </p:blipFill>
        <p:spPr>
          <a:xfrm>
            <a:off x="7152564" y="3200198"/>
            <a:ext cx="1125123" cy="18242"/>
          </a:xfrm>
          <a:prstGeom prst="rect">
            <a:avLst/>
          </a:prstGeom>
          <a:noFill/>
          <a:ln cap="flat">
            <a:noFill/>
          </a:ln>
        </p:spPr>
      </p:pic>
      <p:pic>
        <p:nvPicPr>
          <p:cNvPr id="13" name="Ink 9">
            <a:extLst>
              <a:ext uri="{FF2B5EF4-FFF2-40B4-BE49-F238E27FC236}">
                <a16:creationId xmlns:a16="http://schemas.microsoft.com/office/drawing/2014/main" id="{11ED2F88-9558-4800-85F2-6F7532610EA8}"/>
              </a:ext>
            </a:extLst>
          </p:cNvPr>
          <p:cNvPicPr>
            <a:picLocks noChangeAspect="1"/>
          </p:cNvPicPr>
          <p:nvPr/>
        </p:nvPicPr>
        <p:blipFill>
          <a:blip r:embed="rId8"/>
          <a:stretch>
            <a:fillRect/>
          </a:stretch>
        </p:blipFill>
        <p:spPr>
          <a:xfrm>
            <a:off x="8674647" y="3194200"/>
            <a:ext cx="1233361" cy="18242"/>
          </a:xfrm>
          <a:prstGeom prst="rect">
            <a:avLst/>
          </a:prstGeom>
          <a:noFill/>
          <a:ln cap="flat">
            <a:noFill/>
          </a:ln>
        </p:spPr>
      </p:pic>
      <p:pic>
        <p:nvPicPr>
          <p:cNvPr id="14" name="Ink 12">
            <a:extLst>
              <a:ext uri="{FF2B5EF4-FFF2-40B4-BE49-F238E27FC236}">
                <a16:creationId xmlns:a16="http://schemas.microsoft.com/office/drawing/2014/main" id="{DC89E7D6-107D-4765-8902-23B3C879AC73}"/>
              </a:ext>
            </a:extLst>
          </p:cNvPr>
          <p:cNvPicPr>
            <a:picLocks noChangeAspect="1"/>
          </p:cNvPicPr>
          <p:nvPr/>
        </p:nvPicPr>
        <p:blipFill>
          <a:blip r:embed="rId9"/>
          <a:stretch>
            <a:fillRect/>
          </a:stretch>
        </p:blipFill>
        <p:spPr>
          <a:xfrm>
            <a:off x="10220724" y="3200198"/>
            <a:ext cx="349200" cy="18242"/>
          </a:xfrm>
          <a:prstGeom prst="rect">
            <a:avLst/>
          </a:prstGeom>
          <a:noFill/>
          <a:ln cap="flat">
            <a:noFill/>
          </a:ln>
        </p:spPr>
      </p:pic>
      <p:pic>
        <p:nvPicPr>
          <p:cNvPr id="15" name="Ink 13">
            <a:extLst>
              <a:ext uri="{FF2B5EF4-FFF2-40B4-BE49-F238E27FC236}">
                <a16:creationId xmlns:a16="http://schemas.microsoft.com/office/drawing/2014/main" id="{17453213-20F5-46A3-995C-F878F0D44F05}"/>
              </a:ext>
            </a:extLst>
          </p:cNvPr>
          <p:cNvPicPr>
            <a:picLocks noChangeAspect="1"/>
          </p:cNvPicPr>
          <p:nvPr/>
        </p:nvPicPr>
        <p:blipFill>
          <a:blip r:embed="rId10"/>
          <a:stretch>
            <a:fillRect/>
          </a:stretch>
        </p:blipFill>
        <p:spPr>
          <a:xfrm>
            <a:off x="10960647" y="3188201"/>
            <a:ext cx="896642" cy="12243"/>
          </a:xfrm>
          <a:prstGeom prst="rect">
            <a:avLst/>
          </a:prstGeom>
          <a:noFill/>
          <a:ln cap="flat">
            <a:noFill/>
          </a:ln>
        </p:spPr>
      </p:pic>
      <p:sp>
        <p:nvSpPr>
          <p:cNvPr id="16" name="Rectangle 20">
            <a:extLst>
              <a:ext uri="{FF2B5EF4-FFF2-40B4-BE49-F238E27FC236}">
                <a16:creationId xmlns:a16="http://schemas.microsoft.com/office/drawing/2014/main" id="{2C67EBA5-6B52-450E-A160-3EF6470902EC}"/>
              </a:ext>
            </a:extLst>
          </p:cNvPr>
          <p:cNvSpPr/>
          <p:nvPr/>
        </p:nvSpPr>
        <p:spPr>
          <a:xfrm>
            <a:off x="605149" y="491243"/>
            <a:ext cx="3478386" cy="902128"/>
          </a:xfrm>
          <a:prstGeom prst="rect">
            <a:avLst/>
          </a:prstGeom>
          <a:noFill/>
          <a:ln cap="flat">
            <a:noFill/>
            <a:prstDash val="solid"/>
          </a:ln>
        </p:spPr>
        <p:txBody>
          <a:bodyPr vert="horz" wrap="square" lIns="91440" tIns="45720" rIns="91440" bIns="45720" anchor="ctr" anchorCtr="0" compatLnSpc="1">
            <a:no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PatientAdmitted</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Id: </a:t>
            </a:r>
            <a:r>
              <a:rPr lang="en-GB" sz="1600" b="0" i="0" u="none" strike="noStrike" kern="1200" cap="none" spc="0" baseline="0">
                <a:solidFill>
                  <a:srgbClr val="000000"/>
                </a:solidFill>
                <a:uFillTx/>
                <a:latin typeface="Fira Code Light" pitchFamily="49"/>
                <a:ea typeface="Fira Code Light" pitchFamily="49"/>
              </a:rPr>
              <a:t>04e3b534-8a40-41…</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Name: </a:t>
            </a:r>
            <a:r>
              <a:rPr lang="en-GB" sz="1600" b="0" i="0" u="none" strike="noStrike" kern="0" cap="none" spc="0" baseline="0">
                <a:solidFill>
                  <a:srgbClr val="000000"/>
                </a:solidFill>
                <a:uFillTx/>
                <a:latin typeface="Fira Code Light" pitchFamily="49"/>
                <a:ea typeface="Fira Code Light" pitchFamily="49"/>
              </a:rPr>
              <a:t>Tony Ferguson</a:t>
            </a:r>
            <a:r>
              <a:rPr lang="en-GB" sz="1600" b="0" i="0" u="none" strike="noStrike" kern="1200" cap="none" spc="0" baseline="0">
                <a:solidFill>
                  <a:srgbClr val="000000"/>
                </a:solidFill>
                <a:uFillTx/>
                <a:latin typeface="Fira Code Light" pitchFamily="49"/>
                <a:ea typeface="Fira Code Light" pitchFamily="49"/>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Age: </a:t>
            </a:r>
            <a:r>
              <a:rPr lang="en-GB" sz="1600" b="0" i="0" u="none" strike="noStrike" kern="1200" cap="none" spc="0" baseline="0">
                <a:solidFill>
                  <a:srgbClr val="000000"/>
                </a:solidFill>
                <a:uFillTx/>
                <a:latin typeface="Fira Code Light" pitchFamily="49"/>
                <a:ea typeface="Fira Code Light" pitchFamily="49"/>
              </a:rPr>
              <a:t>32</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600" b="1" i="0" u="none" strike="noStrike" kern="1200" cap="none" spc="0" baseline="0">
                <a:solidFill>
                  <a:srgbClr val="000000"/>
                </a:solidFill>
                <a:uFillTx/>
                <a:latin typeface="Fira Code Light" pitchFamily="49"/>
                <a:ea typeface="Fira Code Light" pitchFamily="49"/>
              </a:rPr>
              <a:t>Ward:</a:t>
            </a:r>
            <a:r>
              <a:rPr lang="en-GB" sz="1600" b="0" i="0" u="none" strike="noStrike" kern="1200" cap="none" spc="0" baseline="0">
                <a:solidFill>
                  <a:srgbClr val="000000"/>
                </a:solidFill>
                <a:uFillTx/>
                <a:latin typeface="Fira Code Light" pitchFamily="49"/>
                <a:ea typeface="Fira Code Light" pitchFamily="49"/>
              </a:rPr>
              <a:t> 10</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50">
    <p:spTree>
      <p:nvGrpSpPr>
        <p:cNvPr id="1" name=""/>
        <p:cNvGrpSpPr/>
        <p:nvPr/>
      </p:nvGrpSpPr>
      <p:grpSpPr>
        <a:xfrm>
          <a:off x="0" y="0"/>
          <a:ext cx="0" cy="0"/>
          <a:chOff x="0" y="0"/>
          <a:chExt cx="0" cy="0"/>
        </a:xfrm>
      </p:grpSpPr>
      <p:pic>
        <p:nvPicPr>
          <p:cNvPr id="2" name="Picture 8">
            <a:extLst>
              <a:ext uri="{FF2B5EF4-FFF2-40B4-BE49-F238E27FC236}">
                <a16:creationId xmlns:a16="http://schemas.microsoft.com/office/drawing/2014/main" id="{DE4DF158-FFA3-4084-95D4-4C3E70F0300E}"/>
              </a:ext>
            </a:extLst>
          </p:cNvPr>
          <p:cNvPicPr>
            <a:picLocks noChangeAspect="1"/>
          </p:cNvPicPr>
          <p:nvPr/>
        </p:nvPicPr>
        <p:blipFill>
          <a:blip r:embed="rId3"/>
          <a:stretch>
            <a:fillRect/>
          </a:stretch>
        </p:blipFill>
        <p:spPr>
          <a:xfrm>
            <a:off x="952503" y="0"/>
            <a:ext cx="10287000" cy="6858000"/>
          </a:xfrm>
          <a:prstGeom prst="rect">
            <a:avLst/>
          </a:prstGeom>
          <a:noFill/>
          <a:ln cap="flat">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98">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EF29099E-0717-452B-96C5-CEC9A359A66C}"/>
              </a:ext>
            </a:extLst>
          </p:cNvPr>
          <p:cNvPicPr>
            <a:picLocks noChangeAspect="1"/>
          </p:cNvPicPr>
          <p:nvPr/>
        </p:nvPicPr>
        <p:blipFill>
          <a:blip r:embed="rId3"/>
          <a:stretch>
            <a:fillRect/>
          </a:stretch>
        </p:blipFill>
        <p:spPr>
          <a:xfrm>
            <a:off x="952503" y="0"/>
            <a:ext cx="10287000" cy="6858000"/>
          </a:xfrm>
          <a:prstGeom prst="rect">
            <a:avLst/>
          </a:prstGeom>
          <a:noFill/>
          <a:ln cap="flat">
            <a:noFill/>
          </a:ln>
        </p:spPr>
      </p:pic>
      <p:pic>
        <p:nvPicPr>
          <p:cNvPr id="3" name="Picture 6">
            <a:extLst>
              <a:ext uri="{FF2B5EF4-FFF2-40B4-BE49-F238E27FC236}">
                <a16:creationId xmlns:a16="http://schemas.microsoft.com/office/drawing/2014/main" id="{998A2BF5-9E70-4E57-943A-FFE3B1ED54FA}"/>
              </a:ext>
            </a:extLst>
          </p:cNvPr>
          <p:cNvPicPr>
            <a:picLocks noChangeAspect="1"/>
          </p:cNvPicPr>
          <p:nvPr/>
        </p:nvPicPr>
        <p:blipFill>
          <a:blip r:embed="rId4"/>
          <a:stretch>
            <a:fillRect/>
          </a:stretch>
        </p:blipFill>
        <p:spPr>
          <a:xfrm>
            <a:off x="3236491" y="5618969"/>
            <a:ext cx="1200899" cy="473019"/>
          </a:xfrm>
          <a:prstGeom prst="rect">
            <a:avLst/>
          </a:prstGeom>
          <a:noFill/>
          <a:ln cap="flat">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9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FE7F0-9B1B-4FC4-BD93-84B9F32A36FC}"/>
              </a:ext>
            </a:extLst>
          </p:cNvPr>
          <p:cNvSpPr txBox="1">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7C3FB27-68B9-4A54-88C5-A11B3D8D2212}"/>
              </a:ext>
            </a:extLst>
          </p:cNvPr>
          <p:cNvSpPr txBox="1">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F598EDD6-8708-4C47-B13E-7F001ABEC496}"/>
              </a:ext>
            </a:extLst>
          </p:cNvPr>
          <p:cNvPicPr>
            <a:picLocks noChangeAspect="1"/>
          </p:cNvPicPr>
          <p:nvPr/>
        </p:nvPicPr>
        <p:blipFill>
          <a:blip r:embed="rId3"/>
          <a:stretch>
            <a:fillRect/>
          </a:stretch>
        </p:blipFill>
        <p:spPr>
          <a:xfrm>
            <a:off x="952503" y="0"/>
            <a:ext cx="10287000" cy="6858000"/>
          </a:xfrm>
          <a:prstGeom prst="rect">
            <a:avLst/>
          </a:prstGeom>
          <a:noFill/>
          <a:ln cap="flat">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100">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AB60A691-E6AB-4788-9E61-43D252A2EFD3}"/>
              </a:ext>
            </a:extLst>
          </p:cNvPr>
          <p:cNvPicPr>
            <a:picLocks noChangeAspect="1"/>
          </p:cNvPicPr>
          <p:nvPr/>
        </p:nvPicPr>
        <p:blipFill>
          <a:blip r:embed="rId3"/>
          <a:stretch>
            <a:fillRect/>
          </a:stretch>
        </p:blipFill>
        <p:spPr>
          <a:xfrm>
            <a:off x="952256" y="427792"/>
            <a:ext cx="10718477" cy="665783"/>
          </a:xfrm>
          <a:prstGeom prst="rect">
            <a:avLst/>
          </a:prstGeom>
          <a:noFill/>
          <a:ln cap="flat">
            <a:noFill/>
          </a:ln>
        </p:spPr>
      </p:pic>
      <p:pic>
        <p:nvPicPr>
          <p:cNvPr id="3" name="Picture 5">
            <a:extLst>
              <a:ext uri="{FF2B5EF4-FFF2-40B4-BE49-F238E27FC236}">
                <a16:creationId xmlns:a16="http://schemas.microsoft.com/office/drawing/2014/main" id="{3B86EC1D-2E6F-46BB-878F-0C90BCBC6432}"/>
              </a:ext>
            </a:extLst>
          </p:cNvPr>
          <p:cNvPicPr>
            <a:picLocks noChangeAspect="1"/>
          </p:cNvPicPr>
          <p:nvPr/>
        </p:nvPicPr>
        <p:blipFill>
          <a:blip r:embed="rId4"/>
          <a:stretch>
            <a:fillRect/>
          </a:stretch>
        </p:blipFill>
        <p:spPr>
          <a:xfrm>
            <a:off x="681429" y="4979529"/>
            <a:ext cx="11056275" cy="1622209"/>
          </a:xfrm>
          <a:prstGeom prst="rect">
            <a:avLst/>
          </a:prstGeom>
          <a:noFill/>
          <a:ln cap="flat">
            <a:noFill/>
          </a:ln>
        </p:spPr>
      </p:pic>
      <p:pic>
        <p:nvPicPr>
          <p:cNvPr id="4" name="Picture 6">
            <a:extLst>
              <a:ext uri="{FF2B5EF4-FFF2-40B4-BE49-F238E27FC236}">
                <a16:creationId xmlns:a16="http://schemas.microsoft.com/office/drawing/2014/main" id="{C9D78308-3CA3-42CD-BEF2-1B18BFD54882}"/>
              </a:ext>
            </a:extLst>
          </p:cNvPr>
          <p:cNvPicPr>
            <a:picLocks noChangeAspect="1"/>
          </p:cNvPicPr>
          <p:nvPr/>
        </p:nvPicPr>
        <p:blipFill>
          <a:blip r:embed="rId5"/>
          <a:stretch>
            <a:fillRect/>
          </a:stretch>
        </p:blipFill>
        <p:spPr>
          <a:xfrm>
            <a:off x="3081006" y="1985509"/>
            <a:ext cx="5161696" cy="2070686"/>
          </a:xfrm>
          <a:prstGeom prst="rect">
            <a:avLst/>
          </a:prstGeom>
          <a:noFill/>
          <a:ln cap="flat">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1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BF984-A6C8-4D15-B8FD-71FA334ACFAE}"/>
              </a:ext>
            </a:extLst>
          </p:cNvPr>
          <p:cNvSpPr txBox="1">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8132D5B9-B993-43CD-95F1-87056DB7996F}"/>
              </a:ext>
            </a:extLst>
          </p:cNvPr>
          <p:cNvSpPr txBox="1">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1645AACD-DE53-49F4-BCAE-CFB93A0A0673}"/>
              </a:ext>
            </a:extLst>
          </p:cNvPr>
          <p:cNvPicPr>
            <a:picLocks noChangeAspect="1"/>
          </p:cNvPicPr>
          <p:nvPr/>
        </p:nvPicPr>
        <p:blipFill>
          <a:blip r:embed="rId3"/>
          <a:stretch>
            <a:fillRect/>
          </a:stretch>
        </p:blipFill>
        <p:spPr>
          <a:xfrm>
            <a:off x="952503" y="0"/>
            <a:ext cx="10287000" cy="6858000"/>
          </a:xfrm>
          <a:prstGeom prst="rect">
            <a:avLst/>
          </a:prstGeom>
          <a:noFill/>
          <a:ln cap="flat">
            <a:noFill/>
          </a:ln>
        </p:spPr>
      </p:pic>
      <p:sp>
        <p:nvSpPr>
          <p:cNvPr id="5" name="TextBox 4">
            <a:extLst>
              <a:ext uri="{FF2B5EF4-FFF2-40B4-BE49-F238E27FC236}">
                <a16:creationId xmlns:a16="http://schemas.microsoft.com/office/drawing/2014/main" id="{296F6EFE-897E-42A6-8998-E65917AC1393}"/>
              </a:ext>
            </a:extLst>
          </p:cNvPr>
          <p:cNvSpPr txBox="1"/>
          <p:nvPr/>
        </p:nvSpPr>
        <p:spPr>
          <a:xfrm>
            <a:off x="8181978" y="2743200"/>
            <a:ext cx="1482004" cy="646334"/>
          </a:xfrm>
          <a:prstGeom prst="rect">
            <a:avLst/>
          </a:prstGeom>
          <a:noFill/>
          <a:ln cap="flat">
            <a:noFill/>
          </a:ln>
        </p:spPr>
        <p:txBody>
          <a:bodyPr vert="horz" wrap="non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Version</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800" b="0" i="0" u="none" strike="noStrike" kern="1200" cap="none" spc="0" baseline="0">
                <a:solidFill>
                  <a:srgbClr val="000000"/>
                </a:solidFill>
                <a:uFillTx/>
                <a:latin typeface="Calibri"/>
              </a:rPr>
              <a:t>List&lt;Events&gt;()</a:t>
            </a:r>
          </a:p>
        </p:txBody>
      </p:sp>
      <p:pic>
        <p:nvPicPr>
          <p:cNvPr id="6" name="Picture 8">
            <a:extLst>
              <a:ext uri="{FF2B5EF4-FFF2-40B4-BE49-F238E27FC236}">
                <a16:creationId xmlns:a16="http://schemas.microsoft.com/office/drawing/2014/main" id="{5CB228EB-A685-41B4-BCD1-59507BC2AEAA}"/>
              </a:ext>
            </a:extLst>
          </p:cNvPr>
          <p:cNvPicPr>
            <a:picLocks noChangeAspect="1"/>
          </p:cNvPicPr>
          <p:nvPr/>
        </p:nvPicPr>
        <p:blipFill>
          <a:blip r:embed="rId4"/>
          <a:stretch>
            <a:fillRect/>
          </a:stretch>
        </p:blipFill>
        <p:spPr>
          <a:xfrm>
            <a:off x="8110535" y="2237006"/>
            <a:ext cx="2462214" cy="1714509"/>
          </a:xfrm>
          <a:prstGeom prst="rect">
            <a:avLst/>
          </a:prstGeom>
          <a:noFill/>
          <a:ln cap="flat">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102">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3D9307C4-97AF-479E-9598-528736F79A66}"/>
              </a:ext>
            </a:extLst>
          </p:cNvPr>
          <p:cNvPicPr>
            <a:picLocks noChangeAspect="1"/>
          </p:cNvPicPr>
          <p:nvPr/>
        </p:nvPicPr>
        <p:blipFill>
          <a:blip r:embed="rId2"/>
          <a:stretch>
            <a:fillRect/>
          </a:stretch>
        </p:blipFill>
        <p:spPr>
          <a:xfrm>
            <a:off x="611541" y="1225186"/>
            <a:ext cx="10939799" cy="4280178"/>
          </a:xfrm>
          <a:prstGeom prst="rect">
            <a:avLst/>
          </a:prstGeom>
          <a:noFill/>
          <a:ln cap="flat">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11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18CFCD-BCEF-4DB8-906A-0B4A7808DA1D}"/>
              </a:ext>
            </a:extLst>
          </p:cNvPr>
          <p:cNvPicPr>
            <a:picLocks noChangeAspect="1"/>
          </p:cNvPicPr>
          <p:nvPr/>
        </p:nvPicPr>
        <p:blipFill>
          <a:blip r:embed="rId3"/>
          <a:stretch>
            <a:fillRect/>
          </a:stretch>
        </p:blipFill>
        <p:spPr>
          <a:xfrm>
            <a:off x="1469129" y="1766885"/>
            <a:ext cx="7406511" cy="3355802"/>
          </a:xfrm>
          <a:prstGeom prst="rect">
            <a:avLst/>
          </a:prstGeom>
          <a:noFill/>
          <a:ln cap="flat">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1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62BED-F12E-4D26-A4AB-554948ACEF27}"/>
              </a:ext>
            </a:extLst>
          </p:cNvPr>
          <p:cNvSpPr txBox="1">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69C64737-5BF4-4621-8651-25340D3E41CF}"/>
              </a:ext>
            </a:extLst>
          </p:cNvPr>
          <p:cNvSpPr txBox="1">
            <a:spLocks noGrp="1"/>
          </p:cNvSpPr>
          <p:nvPr>
            <p:ph idx="1"/>
          </p:nvPr>
        </p:nvSpPr>
        <p:spPr/>
        <p:txBody>
          <a:bodyPr/>
          <a:lstStyle/>
          <a:p>
            <a:endParaRPr lang="en-GB"/>
          </a:p>
        </p:txBody>
      </p:sp>
      <p:pic>
        <p:nvPicPr>
          <p:cNvPr id="4" name="Picture 3">
            <a:extLst>
              <a:ext uri="{FF2B5EF4-FFF2-40B4-BE49-F238E27FC236}">
                <a16:creationId xmlns:a16="http://schemas.microsoft.com/office/drawing/2014/main" id="{31940A86-669F-45D3-B587-8962EA3F9530}"/>
              </a:ext>
            </a:extLst>
          </p:cNvPr>
          <p:cNvPicPr>
            <a:picLocks noChangeAspect="1"/>
          </p:cNvPicPr>
          <p:nvPr/>
        </p:nvPicPr>
        <p:blipFill>
          <a:blip r:embed="rId2"/>
          <a:stretch>
            <a:fillRect/>
          </a:stretch>
        </p:blipFill>
        <p:spPr>
          <a:xfrm>
            <a:off x="952503" y="0"/>
            <a:ext cx="10287000" cy="6858000"/>
          </a:xfrm>
          <a:prstGeom prst="rect">
            <a:avLst/>
          </a:prstGeom>
          <a:noFill/>
          <a:ln cap="flat">
            <a:noFill/>
          </a:ln>
        </p:spPr>
      </p:pic>
      <p:pic>
        <p:nvPicPr>
          <p:cNvPr id="5" name="Picture 4">
            <a:extLst>
              <a:ext uri="{FF2B5EF4-FFF2-40B4-BE49-F238E27FC236}">
                <a16:creationId xmlns:a16="http://schemas.microsoft.com/office/drawing/2014/main" id="{CE4A9FC5-CF93-4EFC-8DBD-0202F28FC5FE}"/>
              </a:ext>
            </a:extLst>
          </p:cNvPr>
          <p:cNvPicPr>
            <a:picLocks noChangeAspect="1"/>
          </p:cNvPicPr>
          <p:nvPr/>
        </p:nvPicPr>
        <p:blipFill>
          <a:blip r:embed="rId3"/>
          <a:stretch>
            <a:fillRect/>
          </a:stretch>
        </p:blipFill>
        <p:spPr>
          <a:xfrm>
            <a:off x="7791446" y="1825627"/>
            <a:ext cx="2676521" cy="964527"/>
          </a:xfrm>
          <a:prstGeom prst="rect">
            <a:avLst/>
          </a:prstGeom>
          <a:noFill/>
          <a:ln cap="flat">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10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CBE00C-F8E2-4698-ABF3-938DFA32FA7A}"/>
              </a:ext>
            </a:extLst>
          </p:cNvPr>
          <p:cNvPicPr>
            <a:picLocks noChangeAspect="1"/>
          </p:cNvPicPr>
          <p:nvPr/>
        </p:nvPicPr>
        <p:blipFill>
          <a:blip r:embed="rId3"/>
          <a:stretch>
            <a:fillRect/>
          </a:stretch>
        </p:blipFill>
        <p:spPr>
          <a:xfrm>
            <a:off x="1304620" y="637391"/>
            <a:ext cx="9705066" cy="5392509"/>
          </a:xfrm>
          <a:prstGeom prst="rect">
            <a:avLst/>
          </a:prstGeom>
          <a:noFill/>
          <a:ln cap="flat">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105">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EBF1A6A7-7FE5-4A0A-B399-8E77B8A3323A}"/>
              </a:ext>
            </a:extLst>
          </p:cNvPr>
          <p:cNvPicPr>
            <a:picLocks noChangeAspect="1"/>
          </p:cNvPicPr>
          <p:nvPr/>
        </p:nvPicPr>
        <p:blipFill>
          <a:blip r:embed="rId3"/>
          <a:stretch>
            <a:fillRect/>
          </a:stretch>
        </p:blipFill>
        <p:spPr>
          <a:xfrm>
            <a:off x="2174909" y="221385"/>
            <a:ext cx="10287000" cy="6858000"/>
          </a:xfrm>
          <a:prstGeom prst="rect">
            <a:avLst/>
          </a:prstGeom>
          <a:noFill/>
          <a:ln cap="flat">
            <a:noFill/>
          </a:ln>
        </p:spPr>
      </p:pic>
      <p:pic>
        <p:nvPicPr>
          <p:cNvPr id="3" name="Slide Zoom 7">
            <a:extLst>
              <a:ext uri="{FF2B5EF4-FFF2-40B4-BE49-F238E27FC236}">
                <a16:creationId xmlns:a16="http://schemas.microsoft.com/office/drawing/2014/main" id="{F88A7868-6979-4816-9E2C-DF01A16267AF}"/>
              </a:ext>
            </a:extLst>
          </p:cNvPr>
          <p:cNvPicPr>
            <a:picLocks noChangeAspect="1"/>
          </p:cNvPicPr>
          <p:nvPr/>
        </p:nvPicPr>
        <p:blipFill>
          <a:blip r:embed="rId4"/>
          <a:stretch>
            <a:fillRect/>
          </a:stretch>
        </p:blipFill>
        <p:spPr>
          <a:xfrm>
            <a:off x="-5863983" y="5231035"/>
            <a:ext cx="3047996" cy="1714500"/>
          </a:xfrm>
          <a:prstGeom prst="rect">
            <a:avLst/>
          </a:prstGeom>
          <a:noFill/>
          <a:ln cap="flat">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106">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2901ED08-6B84-4090-BED8-B31C36046F37}"/>
              </a:ext>
            </a:extLst>
          </p:cNvPr>
          <p:cNvPicPr>
            <a:picLocks noChangeAspect="1"/>
          </p:cNvPicPr>
          <p:nvPr/>
        </p:nvPicPr>
        <p:blipFill>
          <a:blip r:embed="rId3"/>
          <a:stretch>
            <a:fillRect/>
          </a:stretch>
        </p:blipFill>
        <p:spPr>
          <a:xfrm>
            <a:off x="853491" y="378570"/>
            <a:ext cx="10287000" cy="6858000"/>
          </a:xfrm>
          <a:prstGeom prst="rect">
            <a:avLst/>
          </a:prstGeom>
          <a:noFill/>
          <a:ln cap="flat">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107">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BE40BA-51F4-41DE-8A60-2945553BD453}"/>
              </a:ext>
            </a:extLst>
          </p:cNvPr>
          <p:cNvPicPr>
            <a:picLocks noChangeAspect="1"/>
          </p:cNvPicPr>
          <p:nvPr/>
        </p:nvPicPr>
        <p:blipFill>
          <a:blip r:embed="rId3"/>
          <a:stretch>
            <a:fillRect/>
          </a:stretch>
        </p:blipFill>
        <p:spPr>
          <a:xfrm>
            <a:off x="952503" y="0"/>
            <a:ext cx="10287000" cy="6858000"/>
          </a:xfrm>
          <a:prstGeom prst="rect">
            <a:avLst/>
          </a:prstGeom>
          <a:noFill/>
          <a:ln cap="flat">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108">
    <p:spTree>
      <p:nvGrpSpPr>
        <p:cNvPr id="1" name=""/>
        <p:cNvGrpSpPr/>
        <p:nvPr/>
      </p:nvGrpSpPr>
      <p:grpSpPr>
        <a:xfrm>
          <a:off x="0" y="0"/>
          <a:ext cx="0" cy="0"/>
          <a:chOff x="0" y="0"/>
          <a:chExt cx="0" cy="0"/>
        </a:xfrm>
      </p:grpSpPr>
      <p:pic>
        <p:nvPicPr>
          <p:cNvPr id="2" name="Picture 10">
            <a:extLst>
              <a:ext uri="{FF2B5EF4-FFF2-40B4-BE49-F238E27FC236}">
                <a16:creationId xmlns:a16="http://schemas.microsoft.com/office/drawing/2014/main" id="{9A4B2B0C-7EE3-44BF-92A5-676238F47F22}"/>
              </a:ext>
            </a:extLst>
          </p:cNvPr>
          <p:cNvPicPr>
            <a:picLocks noChangeAspect="1"/>
          </p:cNvPicPr>
          <p:nvPr/>
        </p:nvPicPr>
        <p:blipFill>
          <a:blip r:embed="rId3"/>
          <a:stretch>
            <a:fillRect/>
          </a:stretch>
        </p:blipFill>
        <p:spPr>
          <a:xfrm>
            <a:off x="500880" y="2670450"/>
            <a:ext cx="9116814" cy="3311005"/>
          </a:xfrm>
          <a:prstGeom prst="rect">
            <a:avLst/>
          </a:prstGeom>
          <a:noFill/>
          <a:ln cap="flat">
            <a:noFill/>
          </a:ln>
        </p:spPr>
      </p:pic>
      <p:pic>
        <p:nvPicPr>
          <p:cNvPr id="3" name="Picture 2">
            <a:extLst>
              <a:ext uri="{FF2B5EF4-FFF2-40B4-BE49-F238E27FC236}">
                <a16:creationId xmlns:a16="http://schemas.microsoft.com/office/drawing/2014/main" id="{578DA886-3340-40FB-83CB-729316560A2A}"/>
              </a:ext>
            </a:extLst>
          </p:cNvPr>
          <p:cNvPicPr>
            <a:picLocks noChangeAspect="1"/>
          </p:cNvPicPr>
          <p:nvPr/>
        </p:nvPicPr>
        <p:blipFill>
          <a:blip r:embed="rId4"/>
          <a:stretch>
            <a:fillRect/>
          </a:stretch>
        </p:blipFill>
        <p:spPr>
          <a:xfrm>
            <a:off x="500880" y="408124"/>
            <a:ext cx="4277170" cy="3176671"/>
          </a:xfrm>
          <a:prstGeom prst="rect">
            <a:avLst/>
          </a:prstGeom>
          <a:noFill/>
          <a:ln cap="flat">
            <a:noFill/>
          </a:ln>
        </p:spPr>
      </p:pic>
      <p:pic>
        <p:nvPicPr>
          <p:cNvPr id="4" name="Picture 3">
            <a:extLst>
              <a:ext uri="{FF2B5EF4-FFF2-40B4-BE49-F238E27FC236}">
                <a16:creationId xmlns:a16="http://schemas.microsoft.com/office/drawing/2014/main" id="{9402E073-1AC2-4A97-BD71-8C89FF061743}"/>
              </a:ext>
            </a:extLst>
          </p:cNvPr>
          <p:cNvPicPr>
            <a:picLocks noChangeAspect="1"/>
          </p:cNvPicPr>
          <p:nvPr/>
        </p:nvPicPr>
        <p:blipFill>
          <a:blip r:embed="rId5"/>
          <a:stretch>
            <a:fillRect/>
          </a:stretch>
        </p:blipFill>
        <p:spPr>
          <a:xfrm>
            <a:off x="7093878" y="1930956"/>
            <a:ext cx="3828446" cy="806820"/>
          </a:xfrm>
          <a:prstGeom prst="rect">
            <a:avLst/>
          </a:prstGeom>
          <a:noFill/>
          <a:ln cap="flat">
            <a:noFill/>
          </a:ln>
        </p:spPr>
      </p:pic>
      <p:pic>
        <p:nvPicPr>
          <p:cNvPr id="5" name="Picture 4">
            <a:extLst>
              <a:ext uri="{FF2B5EF4-FFF2-40B4-BE49-F238E27FC236}">
                <a16:creationId xmlns:a16="http://schemas.microsoft.com/office/drawing/2014/main" id="{B8405D96-485C-4FA5-B2D5-C52F8B816A43}"/>
              </a:ext>
            </a:extLst>
          </p:cNvPr>
          <p:cNvPicPr>
            <a:picLocks noChangeAspect="1"/>
          </p:cNvPicPr>
          <p:nvPr/>
        </p:nvPicPr>
        <p:blipFill>
          <a:blip r:embed="rId5"/>
          <a:stretch>
            <a:fillRect/>
          </a:stretch>
        </p:blipFill>
        <p:spPr>
          <a:xfrm>
            <a:off x="3728895" y="4967633"/>
            <a:ext cx="3828446" cy="806820"/>
          </a:xfrm>
          <a:prstGeom prst="rect">
            <a:avLst/>
          </a:prstGeom>
          <a:noFill/>
          <a:ln cap="flat">
            <a:noFill/>
          </a:ln>
        </p:spPr>
      </p:pic>
      <p:pic>
        <p:nvPicPr>
          <p:cNvPr id="6" name="Picture 5">
            <a:extLst>
              <a:ext uri="{FF2B5EF4-FFF2-40B4-BE49-F238E27FC236}">
                <a16:creationId xmlns:a16="http://schemas.microsoft.com/office/drawing/2014/main" id="{706B980F-565E-47DD-9825-A3CEED91BCA1}"/>
              </a:ext>
            </a:extLst>
          </p:cNvPr>
          <p:cNvPicPr>
            <a:picLocks noChangeAspect="1"/>
          </p:cNvPicPr>
          <p:nvPr/>
        </p:nvPicPr>
        <p:blipFill>
          <a:blip r:embed="rId6"/>
          <a:stretch>
            <a:fillRect/>
          </a:stretch>
        </p:blipFill>
        <p:spPr>
          <a:xfrm>
            <a:off x="8957672" y="4950378"/>
            <a:ext cx="2432486" cy="704536"/>
          </a:xfrm>
          <a:prstGeom prst="rect">
            <a:avLst/>
          </a:prstGeom>
          <a:noFill/>
          <a:ln cap="flat">
            <a:noFill/>
          </a:ln>
        </p:spPr>
      </p:pic>
      <p:pic>
        <p:nvPicPr>
          <p:cNvPr id="7" name="Picture 6">
            <a:extLst>
              <a:ext uri="{FF2B5EF4-FFF2-40B4-BE49-F238E27FC236}">
                <a16:creationId xmlns:a16="http://schemas.microsoft.com/office/drawing/2014/main" id="{1D888833-EAC7-4677-A029-FADFC83ED0D6}"/>
              </a:ext>
            </a:extLst>
          </p:cNvPr>
          <p:cNvPicPr>
            <a:picLocks noChangeAspect="1"/>
          </p:cNvPicPr>
          <p:nvPr/>
        </p:nvPicPr>
        <p:blipFill>
          <a:blip r:embed="rId7"/>
          <a:stretch>
            <a:fillRect/>
          </a:stretch>
        </p:blipFill>
        <p:spPr>
          <a:xfrm>
            <a:off x="4916591" y="2050496"/>
            <a:ext cx="1985089" cy="567750"/>
          </a:xfrm>
          <a:prstGeom prst="rect">
            <a:avLst/>
          </a:prstGeom>
          <a:noFill/>
          <a:ln cap="flat">
            <a:noFill/>
          </a:ln>
        </p:spPr>
      </p:pic>
      <p:pic>
        <p:nvPicPr>
          <p:cNvPr id="8" name="Picture 9">
            <a:extLst>
              <a:ext uri="{FF2B5EF4-FFF2-40B4-BE49-F238E27FC236}">
                <a16:creationId xmlns:a16="http://schemas.microsoft.com/office/drawing/2014/main" id="{A522B782-E5EB-4380-B9B5-687A42DF9363}"/>
              </a:ext>
            </a:extLst>
          </p:cNvPr>
          <p:cNvPicPr>
            <a:picLocks noChangeAspect="1"/>
          </p:cNvPicPr>
          <p:nvPr/>
        </p:nvPicPr>
        <p:blipFill>
          <a:blip r:embed="rId7"/>
          <a:stretch>
            <a:fillRect/>
          </a:stretch>
        </p:blipFill>
        <p:spPr>
          <a:xfrm>
            <a:off x="7699110" y="5087172"/>
            <a:ext cx="1116793" cy="567750"/>
          </a:xfrm>
          <a:prstGeom prst="rect">
            <a:avLst/>
          </a:prstGeom>
          <a:noFill/>
          <a:ln cap="flat">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109">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CE8649-CFED-42B1-9037-19B701BED086}"/>
              </a:ext>
            </a:extLst>
          </p:cNvPr>
          <p:cNvPicPr>
            <a:picLocks noChangeAspect="1"/>
          </p:cNvPicPr>
          <p:nvPr/>
        </p:nvPicPr>
        <p:blipFill>
          <a:blip r:embed="rId3"/>
          <a:stretch>
            <a:fillRect/>
          </a:stretch>
        </p:blipFill>
        <p:spPr>
          <a:xfrm>
            <a:off x="1473866" y="256672"/>
            <a:ext cx="10287000" cy="6858000"/>
          </a:xfrm>
          <a:prstGeom prst="rect">
            <a:avLst/>
          </a:prstGeom>
          <a:noFill/>
          <a:ln cap="flat">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110">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2DD452-5FA9-49A5-B418-294CFC88AAFF}"/>
              </a:ext>
            </a:extLst>
          </p:cNvPr>
          <p:cNvPicPr>
            <a:picLocks noChangeAspect="1"/>
          </p:cNvPicPr>
          <p:nvPr/>
        </p:nvPicPr>
        <p:blipFill>
          <a:blip r:embed="rId3"/>
          <a:stretch>
            <a:fillRect/>
          </a:stretch>
        </p:blipFill>
        <p:spPr>
          <a:xfrm>
            <a:off x="347664" y="690564"/>
            <a:ext cx="11496678" cy="5476871"/>
          </a:xfrm>
          <a:prstGeom prst="rect">
            <a:avLst/>
          </a:prstGeom>
          <a:noFill/>
          <a:ln cap="flat">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111">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D0510D-0F7B-4A86-AC09-3E9DB2043332}"/>
              </a:ext>
            </a:extLst>
          </p:cNvPr>
          <p:cNvPicPr>
            <a:picLocks noChangeAspect="1"/>
          </p:cNvPicPr>
          <p:nvPr/>
        </p:nvPicPr>
        <p:blipFill>
          <a:blip r:embed="rId3"/>
          <a:stretch>
            <a:fillRect/>
          </a:stretch>
        </p:blipFill>
        <p:spPr>
          <a:xfrm>
            <a:off x="3080083" y="1992367"/>
            <a:ext cx="6561222" cy="2727207"/>
          </a:xfrm>
          <a:prstGeom prst="rect">
            <a:avLst/>
          </a:prstGeom>
          <a:noFill/>
          <a:ln cap="flat">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11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05C619F-E800-4505-9348-4993B141895C}"/>
              </a:ext>
            </a:extLst>
          </p:cNvPr>
          <p:cNvPicPr>
            <a:picLocks noChangeAspect="1"/>
          </p:cNvPicPr>
          <p:nvPr/>
        </p:nvPicPr>
        <p:blipFill>
          <a:blip r:embed="rId3"/>
          <a:stretch>
            <a:fillRect/>
          </a:stretch>
        </p:blipFill>
        <p:spPr>
          <a:xfrm>
            <a:off x="848224" y="553449"/>
            <a:ext cx="10287000" cy="6858000"/>
          </a:xfrm>
          <a:prstGeom prst="rect">
            <a:avLst/>
          </a:prstGeom>
          <a:noFill/>
          <a:ln cap="flat">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11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4D94D9-8E20-4789-922C-BAD043871DA6}"/>
              </a:ext>
            </a:extLst>
          </p:cNvPr>
          <p:cNvPicPr>
            <a:picLocks noChangeAspect="1"/>
          </p:cNvPicPr>
          <p:nvPr/>
        </p:nvPicPr>
        <p:blipFill>
          <a:blip r:embed="rId2"/>
          <a:stretch>
            <a:fillRect/>
          </a:stretch>
        </p:blipFill>
        <p:spPr>
          <a:xfrm>
            <a:off x="1464155" y="1771860"/>
            <a:ext cx="7406511" cy="3355802"/>
          </a:xfrm>
          <a:prstGeom prst="rect">
            <a:avLst/>
          </a:prstGeom>
          <a:noFill/>
          <a:ln cap="flat">
            <a:noFill/>
          </a:ln>
        </p:spPr>
      </p:pic>
      <p:pic>
        <p:nvPicPr>
          <p:cNvPr id="3" name="Picture 2">
            <a:extLst>
              <a:ext uri="{FF2B5EF4-FFF2-40B4-BE49-F238E27FC236}">
                <a16:creationId xmlns:a16="http://schemas.microsoft.com/office/drawing/2014/main" id="{DFEAEE1B-22E0-466F-9CD7-ED3461E212AB}"/>
              </a:ext>
            </a:extLst>
          </p:cNvPr>
          <p:cNvPicPr>
            <a:picLocks noChangeAspect="1"/>
          </p:cNvPicPr>
          <p:nvPr/>
        </p:nvPicPr>
        <p:blipFill>
          <a:blip r:embed="rId3"/>
          <a:stretch>
            <a:fillRect/>
          </a:stretch>
        </p:blipFill>
        <p:spPr>
          <a:xfrm>
            <a:off x="8746565" y="193816"/>
            <a:ext cx="3206307" cy="2922102"/>
          </a:xfrm>
          <a:prstGeom prst="rect">
            <a:avLst/>
          </a:prstGeom>
          <a:noFill/>
          <a:ln cap="flat">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121">
    <p:spTree>
      <p:nvGrpSpPr>
        <p:cNvPr id="1" name=""/>
        <p:cNvGrpSpPr/>
        <p:nvPr/>
      </p:nvGrpSpPr>
      <p:grpSpPr>
        <a:xfrm>
          <a:off x="0" y="0"/>
          <a:ext cx="0" cy="0"/>
          <a:chOff x="0" y="0"/>
          <a:chExt cx="0" cy="0"/>
        </a:xfrm>
      </p:grpSpPr>
      <p:pic>
        <p:nvPicPr>
          <p:cNvPr id="2" name="Picture 2" descr="Introducing EventStorming">
            <a:extLst>
              <a:ext uri="{FF2B5EF4-FFF2-40B4-BE49-F238E27FC236}">
                <a16:creationId xmlns:a16="http://schemas.microsoft.com/office/drawing/2014/main" id="{0AB535DE-D0BA-4200-A379-01E053C8E7F6}"/>
              </a:ext>
            </a:extLst>
          </p:cNvPr>
          <p:cNvPicPr>
            <a:picLocks noChangeAspect="1"/>
          </p:cNvPicPr>
          <p:nvPr/>
        </p:nvPicPr>
        <p:blipFill>
          <a:blip r:embed="rId3"/>
          <a:srcRect/>
          <a:stretch>
            <a:fillRect/>
          </a:stretch>
        </p:blipFill>
        <p:spPr>
          <a:xfrm>
            <a:off x="3788066" y="576200"/>
            <a:ext cx="4508120" cy="5830863"/>
          </a:xfrm>
          <a:prstGeom prst="rect">
            <a:avLst/>
          </a:prstGeom>
          <a:noFill/>
          <a:ln cap="flat">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122">
    <p:spTree>
      <p:nvGrpSpPr>
        <p:cNvPr id="1" name=""/>
        <p:cNvGrpSpPr/>
        <p:nvPr/>
      </p:nvGrpSpPr>
      <p:grpSpPr>
        <a:xfrm>
          <a:off x="0" y="0"/>
          <a:ext cx="0" cy="0"/>
          <a:chOff x="0" y="0"/>
          <a:chExt cx="0" cy="0"/>
        </a:xfrm>
      </p:grpSpPr>
      <p:pic>
        <p:nvPicPr>
          <p:cNvPr id="2" name="Picture 2" descr="https://images-na.ssl-images-amazon.com/images/I/51sZW87slRL._SX258_BO1,204,203,200_.jpg">
            <a:extLst>
              <a:ext uri="{FF2B5EF4-FFF2-40B4-BE49-F238E27FC236}">
                <a16:creationId xmlns:a16="http://schemas.microsoft.com/office/drawing/2014/main" id="{1B851133-1E34-4690-BDCE-78AF5AE1828F}"/>
              </a:ext>
            </a:extLst>
          </p:cNvPr>
          <p:cNvPicPr>
            <a:picLocks noChangeAspect="1"/>
          </p:cNvPicPr>
          <p:nvPr/>
        </p:nvPicPr>
        <p:blipFill>
          <a:blip r:embed="rId2"/>
          <a:srcRect/>
          <a:stretch>
            <a:fillRect/>
          </a:stretch>
        </p:blipFill>
        <p:spPr>
          <a:xfrm>
            <a:off x="3160477" y="1740596"/>
            <a:ext cx="2476496" cy="3276596"/>
          </a:xfrm>
          <a:prstGeom prst="rect">
            <a:avLst/>
          </a:prstGeom>
          <a:noFill/>
          <a:ln cap="flat">
            <a:noFill/>
          </a:ln>
        </p:spPr>
      </p:pic>
      <p:pic>
        <p:nvPicPr>
          <p:cNvPr id="3" name="Picture 4" descr="https://images-na.ssl-images-amazon.com/images/I/5146azDZjmL._SY344_BO1,204,203,200_.jpg">
            <a:extLst>
              <a:ext uri="{FF2B5EF4-FFF2-40B4-BE49-F238E27FC236}">
                <a16:creationId xmlns:a16="http://schemas.microsoft.com/office/drawing/2014/main" id="{9058B672-B20E-4032-9160-2768B15762FD}"/>
              </a:ext>
            </a:extLst>
          </p:cNvPr>
          <p:cNvPicPr>
            <a:picLocks noChangeAspect="1"/>
          </p:cNvPicPr>
          <p:nvPr/>
        </p:nvPicPr>
        <p:blipFill>
          <a:blip r:embed="rId3"/>
          <a:srcRect/>
          <a:stretch>
            <a:fillRect/>
          </a:stretch>
        </p:blipFill>
        <p:spPr>
          <a:xfrm>
            <a:off x="6320817" y="1740596"/>
            <a:ext cx="2381253" cy="3295653"/>
          </a:xfrm>
          <a:prstGeom prst="rect">
            <a:avLst/>
          </a:prstGeom>
          <a:noFill/>
          <a:ln cap="flat">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129">
    <p:spTree>
      <p:nvGrpSpPr>
        <p:cNvPr id="1" name=""/>
        <p:cNvGrpSpPr/>
        <p:nvPr/>
      </p:nvGrpSpPr>
      <p:grpSpPr>
        <a:xfrm>
          <a:off x="0" y="0"/>
          <a:ext cx="0" cy="0"/>
          <a:chOff x="0" y="0"/>
          <a:chExt cx="0" cy="0"/>
        </a:xfrm>
      </p:grpSpPr>
      <p:pic>
        <p:nvPicPr>
          <p:cNvPr id="2" name="Picture 2" descr="https://images-na.ssl-images-amazon.com/images/I/61j36hRIlzL._SX258_BO1,204,203,200_.jpg">
            <a:extLst>
              <a:ext uri="{FF2B5EF4-FFF2-40B4-BE49-F238E27FC236}">
                <a16:creationId xmlns:a16="http://schemas.microsoft.com/office/drawing/2014/main" id="{1BDABA57-D262-4A92-8555-1B1F974EF2CB}"/>
              </a:ext>
            </a:extLst>
          </p:cNvPr>
          <p:cNvPicPr>
            <a:picLocks noChangeAspect="1"/>
          </p:cNvPicPr>
          <p:nvPr/>
        </p:nvPicPr>
        <p:blipFill>
          <a:blip r:embed="rId2"/>
          <a:srcRect/>
          <a:stretch>
            <a:fillRect/>
          </a:stretch>
        </p:blipFill>
        <p:spPr>
          <a:xfrm>
            <a:off x="4669859" y="2190746"/>
            <a:ext cx="2476496" cy="2476496"/>
          </a:xfrm>
          <a:prstGeom prst="rect">
            <a:avLst/>
          </a:prstGeom>
          <a:noFill/>
          <a:ln cap="flat">
            <a:noFill/>
          </a:ln>
        </p:spPr>
      </p:pic>
      <p:pic>
        <p:nvPicPr>
          <p:cNvPr id="3" name="Picture 4" descr="http://farm3.static.flickr.com/2387/2216776773_054af1fe8d_o.jpg">
            <a:extLst>
              <a:ext uri="{FF2B5EF4-FFF2-40B4-BE49-F238E27FC236}">
                <a16:creationId xmlns:a16="http://schemas.microsoft.com/office/drawing/2014/main" id="{75F817E4-5F33-4926-B0C4-BE4A35EDB2CD}"/>
              </a:ext>
            </a:extLst>
          </p:cNvPr>
          <p:cNvPicPr>
            <a:picLocks noChangeAspect="1"/>
          </p:cNvPicPr>
          <p:nvPr/>
        </p:nvPicPr>
        <p:blipFill>
          <a:blip r:embed="rId3"/>
          <a:srcRect/>
          <a:stretch>
            <a:fillRect/>
          </a:stretch>
        </p:blipFill>
        <p:spPr>
          <a:xfrm>
            <a:off x="4083481" y="1427972"/>
            <a:ext cx="4161644" cy="3745473"/>
          </a:xfrm>
          <a:prstGeom prst="rect">
            <a:avLst/>
          </a:prstGeom>
          <a:noFill/>
          <a:ln cap="flat">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130">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737EC96-FAA0-4E36-9132-97C0C0678856}"/>
              </a:ext>
            </a:extLst>
          </p:cNvPr>
          <p:cNvSpPr/>
          <p:nvPr/>
        </p:nvSpPr>
        <p:spPr>
          <a:xfrm>
            <a:off x="745501" y="3115946"/>
            <a:ext cx="11514453" cy="646334"/>
          </a:xfrm>
          <a:prstGeom prst="rect">
            <a:avLst/>
          </a:prstGeom>
          <a:noFill/>
          <a:ln cap="flat">
            <a:noFill/>
            <a:prstDash val="solid"/>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600" b="0" i="0" u="none" strike="noStrike" kern="1200" cap="none" spc="0" baseline="0">
                <a:solidFill>
                  <a:srgbClr val="000000"/>
                </a:solidFill>
                <a:uFillTx/>
                <a:latin typeface="Calibri"/>
              </a:rPr>
              <a:t>https://github.com/mat-mcloughlin/PatientMangement</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1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2ACF3-969C-43F8-82EA-1E4A7702C08C}"/>
              </a:ext>
            </a:extLst>
          </p:cNvPr>
          <p:cNvSpPr txBox="1">
            <a:spLocks noGrp="1"/>
          </p:cNvSpPr>
          <p:nvPr>
            <p:ph type="title"/>
          </p:nvPr>
        </p:nvSpPr>
        <p:spPr/>
        <p:txBody>
          <a:bodyPr/>
          <a:lstStyle/>
          <a:p>
            <a:pPr lvl="0"/>
            <a:r>
              <a:rPr lang="en-GB"/>
              <a:t>Wrap it up</a:t>
            </a:r>
          </a:p>
        </p:txBody>
      </p:sp>
      <p:sp>
        <p:nvSpPr>
          <p:cNvPr id="3" name="Content Placeholder 2">
            <a:extLst>
              <a:ext uri="{FF2B5EF4-FFF2-40B4-BE49-F238E27FC236}">
                <a16:creationId xmlns:a16="http://schemas.microsoft.com/office/drawing/2014/main" id="{FC339516-6138-4C14-B063-0A8B1818ED55}"/>
              </a:ext>
            </a:extLst>
          </p:cNvPr>
          <p:cNvSpPr txBox="1">
            <a:spLocks noGrp="1"/>
          </p:cNvSpPr>
          <p:nvPr>
            <p:ph idx="1"/>
          </p:nvPr>
        </p:nvSpPr>
        <p:spPr>
          <a:xfrm>
            <a:off x="838203" y="1939927"/>
            <a:ext cx="10515600" cy="4351336"/>
          </a:xfrm>
        </p:spPr>
        <p:txBody>
          <a:bodyPr/>
          <a:lstStyle/>
          <a:p>
            <a:pPr lvl="0">
              <a:lnSpc>
                <a:spcPct val="100000"/>
              </a:lnSpc>
            </a:pPr>
            <a:r>
              <a:rPr lang="en-GB" sz="3600">
                <a:solidFill>
                  <a:srgbClr val="D0CECE"/>
                </a:solidFill>
              </a:rPr>
              <a:t>DDD-ES-CQRS Google Group</a:t>
            </a:r>
            <a:r>
              <a:rPr lang="en-GB" sz="3600"/>
              <a:t> https://groups.google.com/forum/#!forum/dddcqrs</a:t>
            </a:r>
          </a:p>
          <a:p>
            <a:pPr lvl="0">
              <a:lnSpc>
                <a:spcPct val="100000"/>
              </a:lnSpc>
            </a:pPr>
            <a:r>
              <a:rPr lang="en-GB" sz="3600">
                <a:solidFill>
                  <a:srgbClr val="D0CECE"/>
                </a:solidFill>
              </a:rPr>
              <a:t>DDD-ES-CQRS Slack Channel  </a:t>
            </a:r>
            <a:br>
              <a:rPr lang="en-GB" sz="3600"/>
            </a:br>
            <a:r>
              <a:rPr lang="en-GB" sz="3600"/>
              <a:t>http://ddd-cqrs-es.herokuapp.com/</a:t>
            </a:r>
          </a:p>
          <a:p>
            <a:pPr lvl="0">
              <a:lnSpc>
                <a:spcPct val="100000"/>
              </a:lnSpc>
            </a:pPr>
            <a:r>
              <a:rPr lang="en-GB" sz="3600">
                <a:solidFill>
                  <a:srgbClr val="D0CECE"/>
                </a:solidFill>
              </a:rPr>
              <a:t>Greg Young, Event Sourcing</a:t>
            </a:r>
            <a:br>
              <a:rPr lang="en-GB" sz="3600"/>
            </a:br>
            <a:r>
              <a:rPr lang="en-GB" sz="3600"/>
              <a:t>https://www.youtube.com/watch?v=JHGkaShoyNs</a:t>
            </a:r>
          </a:p>
        </p:txBody>
      </p:sp>
      <p:pic>
        <p:nvPicPr>
          <p:cNvPr id="4" name="Picture 3">
            <a:extLst>
              <a:ext uri="{FF2B5EF4-FFF2-40B4-BE49-F238E27FC236}">
                <a16:creationId xmlns:a16="http://schemas.microsoft.com/office/drawing/2014/main" id="{6D1A4D24-48A0-43BE-B3E3-12625610B2A4}"/>
              </a:ext>
            </a:extLst>
          </p:cNvPr>
          <p:cNvPicPr>
            <a:picLocks noChangeAspect="1"/>
          </p:cNvPicPr>
          <p:nvPr/>
        </p:nvPicPr>
        <p:blipFill>
          <a:blip r:embed="rId3"/>
          <a:stretch>
            <a:fillRect/>
          </a:stretch>
        </p:blipFill>
        <p:spPr>
          <a:xfrm>
            <a:off x="467477" y="203746"/>
            <a:ext cx="4140366" cy="1648324"/>
          </a:xfrm>
          <a:prstGeom prst="rect">
            <a:avLst/>
          </a:prstGeom>
          <a:noFill/>
          <a:ln cap="flat">
            <a:noFill/>
          </a:ln>
        </p:spPr>
      </p:pic>
      <p:pic>
        <p:nvPicPr>
          <p:cNvPr id="5" name="Picture 4">
            <a:extLst>
              <a:ext uri="{FF2B5EF4-FFF2-40B4-BE49-F238E27FC236}">
                <a16:creationId xmlns:a16="http://schemas.microsoft.com/office/drawing/2014/main" id="{A8DB3666-7681-408A-8341-C1EE3D4378F4}"/>
              </a:ext>
            </a:extLst>
          </p:cNvPr>
          <p:cNvPicPr>
            <a:picLocks noChangeAspect="1"/>
          </p:cNvPicPr>
          <p:nvPr/>
        </p:nvPicPr>
        <p:blipFill>
          <a:blip r:embed="rId4"/>
          <a:stretch>
            <a:fillRect/>
          </a:stretch>
        </p:blipFill>
        <p:spPr>
          <a:xfrm>
            <a:off x="1745232" y="5902232"/>
            <a:ext cx="3319180" cy="643033"/>
          </a:xfrm>
          <a:prstGeom prst="rect">
            <a:avLst/>
          </a:prstGeom>
          <a:noFill/>
          <a:ln cap="flat">
            <a:noFill/>
          </a:ln>
        </p:spPr>
      </p:pic>
      <p:pic>
        <p:nvPicPr>
          <p:cNvPr id="6" name="Picture 2" descr="https://conversionxl.com/wp-content/uploads/2016/09/twit.png">
            <a:extLst>
              <a:ext uri="{FF2B5EF4-FFF2-40B4-BE49-F238E27FC236}">
                <a16:creationId xmlns:a16="http://schemas.microsoft.com/office/drawing/2014/main" id="{BA094E3D-807A-427B-8E0F-B97CD6D4E683}"/>
              </a:ext>
            </a:extLst>
          </p:cNvPr>
          <p:cNvPicPr>
            <a:picLocks noChangeAspect="1"/>
          </p:cNvPicPr>
          <p:nvPr/>
        </p:nvPicPr>
        <p:blipFill>
          <a:blip r:embed="rId5"/>
          <a:srcRect/>
          <a:stretch>
            <a:fillRect/>
          </a:stretch>
        </p:blipFill>
        <p:spPr>
          <a:xfrm>
            <a:off x="1150690" y="5969742"/>
            <a:ext cx="441326" cy="358773"/>
          </a:xfrm>
          <a:prstGeom prst="rect">
            <a:avLst/>
          </a:prstGeom>
          <a:noFill/>
          <a:ln cap="flat">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115">
    <p:spTree>
      <p:nvGrpSpPr>
        <p:cNvPr id="1" name=""/>
        <p:cNvGrpSpPr/>
        <p:nvPr/>
      </p:nvGrpSpPr>
      <p:grpSpPr>
        <a:xfrm>
          <a:off x="0" y="0"/>
          <a:ext cx="0" cy="0"/>
          <a:chOff x="0" y="0"/>
          <a:chExt cx="0" cy="0"/>
        </a:xfrm>
      </p:grpSpPr>
      <p:pic>
        <p:nvPicPr>
          <p:cNvPr id="2" name="Ink 6">
            <a:extLst>
              <a:ext uri="{FF2B5EF4-FFF2-40B4-BE49-F238E27FC236}">
                <a16:creationId xmlns:a16="http://schemas.microsoft.com/office/drawing/2014/main" id="{16491863-0EDD-43D8-BBBD-A34655488BF3}"/>
              </a:ext>
            </a:extLst>
          </p:cNvPr>
          <p:cNvPicPr>
            <a:picLocks noChangeAspect="1"/>
          </p:cNvPicPr>
          <p:nvPr/>
        </p:nvPicPr>
        <p:blipFill>
          <a:blip r:embed="rId3"/>
          <a:stretch>
            <a:fillRect/>
          </a:stretch>
        </p:blipFill>
        <p:spPr>
          <a:xfrm>
            <a:off x="1681599" y="1613193"/>
            <a:ext cx="1797527" cy="2927314"/>
          </a:xfrm>
          <a:prstGeom prst="rect">
            <a:avLst/>
          </a:prstGeom>
          <a:noFill/>
          <a:ln cap="flat">
            <a:noFill/>
          </a:ln>
        </p:spPr>
      </p:pic>
      <p:pic>
        <p:nvPicPr>
          <p:cNvPr id="3" name="Ink 10">
            <a:extLst>
              <a:ext uri="{FF2B5EF4-FFF2-40B4-BE49-F238E27FC236}">
                <a16:creationId xmlns:a16="http://schemas.microsoft.com/office/drawing/2014/main" id="{6D44BA10-DCB2-4B17-A203-57A9B023F3B1}"/>
              </a:ext>
            </a:extLst>
          </p:cNvPr>
          <p:cNvPicPr>
            <a:picLocks noChangeAspect="1"/>
          </p:cNvPicPr>
          <p:nvPr/>
        </p:nvPicPr>
        <p:blipFill>
          <a:blip r:embed="rId4"/>
          <a:stretch>
            <a:fillRect/>
          </a:stretch>
        </p:blipFill>
        <p:spPr>
          <a:xfrm>
            <a:off x="2059905" y="2601239"/>
            <a:ext cx="741185" cy="1166810"/>
          </a:xfrm>
          <a:prstGeom prst="rect">
            <a:avLst/>
          </a:prstGeom>
          <a:noFill/>
          <a:ln cap="flat">
            <a:noFill/>
          </a:ln>
        </p:spPr>
      </p:pic>
      <p:pic>
        <p:nvPicPr>
          <p:cNvPr id="4" name="Picture 235">
            <a:extLst>
              <a:ext uri="{FF2B5EF4-FFF2-40B4-BE49-F238E27FC236}">
                <a16:creationId xmlns:a16="http://schemas.microsoft.com/office/drawing/2014/main" id="{C8B9AB73-0697-4607-8256-7A13316DCFEB}"/>
              </a:ext>
            </a:extLst>
          </p:cNvPr>
          <p:cNvPicPr>
            <a:picLocks noChangeAspect="1"/>
          </p:cNvPicPr>
          <p:nvPr/>
        </p:nvPicPr>
        <p:blipFill>
          <a:blip r:embed="rId5"/>
          <a:stretch>
            <a:fillRect/>
          </a:stretch>
        </p:blipFill>
        <p:spPr>
          <a:xfrm>
            <a:off x="1622785" y="1285134"/>
            <a:ext cx="2453764" cy="3661559"/>
          </a:xfrm>
          <a:prstGeom prst="rect">
            <a:avLst/>
          </a:prstGeom>
          <a:noFill/>
          <a:ln cap="flat">
            <a:noFill/>
          </a:ln>
        </p:spPr>
      </p:pic>
      <p:pic>
        <p:nvPicPr>
          <p:cNvPr id="5" name="Ink 237">
            <a:extLst>
              <a:ext uri="{FF2B5EF4-FFF2-40B4-BE49-F238E27FC236}">
                <a16:creationId xmlns:a16="http://schemas.microsoft.com/office/drawing/2014/main" id="{2E5B614D-190F-41B4-8D51-647175A554FC}"/>
              </a:ext>
            </a:extLst>
          </p:cNvPr>
          <p:cNvPicPr>
            <a:picLocks noChangeAspect="1"/>
          </p:cNvPicPr>
          <p:nvPr/>
        </p:nvPicPr>
        <p:blipFill>
          <a:blip r:embed="rId6"/>
          <a:stretch>
            <a:fillRect/>
          </a:stretch>
        </p:blipFill>
        <p:spPr>
          <a:xfrm>
            <a:off x="879314" y="395962"/>
            <a:ext cx="658285" cy="1188409"/>
          </a:xfrm>
          <a:prstGeom prst="rect">
            <a:avLst/>
          </a:prstGeom>
          <a:noFill/>
          <a:ln cap="flat">
            <a:noFill/>
          </a:ln>
        </p:spPr>
      </p:pic>
      <p:pic>
        <p:nvPicPr>
          <p:cNvPr id="6" name="Ink 239">
            <a:extLst>
              <a:ext uri="{FF2B5EF4-FFF2-40B4-BE49-F238E27FC236}">
                <a16:creationId xmlns:a16="http://schemas.microsoft.com/office/drawing/2014/main" id="{0A5380EA-913D-45E0-9984-07FB6EBF9BD8}"/>
              </a:ext>
            </a:extLst>
          </p:cNvPr>
          <p:cNvPicPr>
            <a:picLocks noChangeAspect="1"/>
          </p:cNvPicPr>
          <p:nvPr/>
        </p:nvPicPr>
        <p:blipFill>
          <a:blip r:embed="rId7"/>
          <a:stretch>
            <a:fillRect/>
          </a:stretch>
        </p:blipFill>
        <p:spPr>
          <a:xfrm>
            <a:off x="1030720" y="297015"/>
            <a:ext cx="1229145" cy="1229145"/>
          </a:xfrm>
          <a:prstGeom prst="rect">
            <a:avLst/>
          </a:prstGeom>
          <a:noFill/>
          <a:ln cap="flat">
            <a:noFill/>
          </a:ln>
        </p:spPr>
      </p:pic>
      <p:pic>
        <p:nvPicPr>
          <p:cNvPr id="7" name="Ink 241">
            <a:extLst>
              <a:ext uri="{FF2B5EF4-FFF2-40B4-BE49-F238E27FC236}">
                <a16:creationId xmlns:a16="http://schemas.microsoft.com/office/drawing/2014/main" id="{98CF905B-4852-40A7-9ED4-BC57DB7E1201}"/>
              </a:ext>
            </a:extLst>
          </p:cNvPr>
          <p:cNvPicPr>
            <a:picLocks noChangeAspect="1"/>
          </p:cNvPicPr>
          <p:nvPr/>
        </p:nvPicPr>
        <p:blipFill>
          <a:blip r:embed="rId8"/>
          <a:stretch>
            <a:fillRect/>
          </a:stretch>
        </p:blipFill>
        <p:spPr>
          <a:xfrm>
            <a:off x="1269552" y="297015"/>
            <a:ext cx="1986168" cy="611797"/>
          </a:xfrm>
          <a:prstGeom prst="rect">
            <a:avLst/>
          </a:prstGeom>
          <a:noFill/>
          <a:ln cap="flat">
            <a:noFill/>
          </a:ln>
        </p:spPr>
      </p:pic>
      <p:pic>
        <p:nvPicPr>
          <p:cNvPr id="8" name="Ink 243">
            <a:extLst>
              <a:ext uri="{FF2B5EF4-FFF2-40B4-BE49-F238E27FC236}">
                <a16:creationId xmlns:a16="http://schemas.microsoft.com/office/drawing/2014/main" id="{3BA699F1-841E-4F54-89F8-1DD040EB1D66}"/>
              </a:ext>
            </a:extLst>
          </p:cNvPr>
          <p:cNvPicPr>
            <a:picLocks noChangeAspect="1"/>
          </p:cNvPicPr>
          <p:nvPr/>
        </p:nvPicPr>
        <p:blipFill>
          <a:blip r:embed="rId9"/>
          <a:stretch>
            <a:fillRect/>
          </a:stretch>
        </p:blipFill>
        <p:spPr>
          <a:xfrm>
            <a:off x="1077419" y="238594"/>
            <a:ext cx="2667707" cy="1106744"/>
          </a:xfrm>
          <a:prstGeom prst="rect">
            <a:avLst/>
          </a:prstGeom>
          <a:noFill/>
          <a:ln cap="flat">
            <a:noFill/>
          </a:ln>
        </p:spPr>
      </p:pic>
      <p:pic>
        <p:nvPicPr>
          <p:cNvPr id="9" name="Picture 81">
            <a:extLst>
              <a:ext uri="{FF2B5EF4-FFF2-40B4-BE49-F238E27FC236}">
                <a16:creationId xmlns:a16="http://schemas.microsoft.com/office/drawing/2014/main" id="{A38AEE2E-49BB-4740-BD75-12773D00E76C}"/>
              </a:ext>
            </a:extLst>
          </p:cNvPr>
          <p:cNvPicPr>
            <a:picLocks noChangeAspect="1"/>
          </p:cNvPicPr>
          <p:nvPr/>
        </p:nvPicPr>
        <p:blipFill>
          <a:blip r:embed="rId10"/>
          <a:stretch>
            <a:fillRect/>
          </a:stretch>
        </p:blipFill>
        <p:spPr>
          <a:xfrm>
            <a:off x="4825444" y="1947159"/>
            <a:ext cx="5498022" cy="3449784"/>
          </a:xfrm>
          <a:prstGeom prst="rect">
            <a:avLst/>
          </a:prstGeom>
          <a:noFill/>
          <a:ln cap="flat">
            <a:noFill/>
          </a:ln>
        </p:spPr>
      </p:pic>
      <p:pic>
        <p:nvPicPr>
          <p:cNvPr id="10" name="Picture 3">
            <a:extLst>
              <a:ext uri="{FF2B5EF4-FFF2-40B4-BE49-F238E27FC236}">
                <a16:creationId xmlns:a16="http://schemas.microsoft.com/office/drawing/2014/main" id="{EA731325-BEFD-4DD7-BA38-015226636AB8}"/>
              </a:ext>
            </a:extLst>
          </p:cNvPr>
          <p:cNvPicPr>
            <a:picLocks noChangeAspect="1"/>
          </p:cNvPicPr>
          <p:nvPr/>
        </p:nvPicPr>
        <p:blipFill>
          <a:blip r:embed="rId11"/>
          <a:stretch>
            <a:fillRect/>
          </a:stretch>
        </p:blipFill>
        <p:spPr>
          <a:xfrm>
            <a:off x="1731443" y="1043714"/>
            <a:ext cx="2236439" cy="4066263"/>
          </a:xfrm>
          <a:prstGeom prst="rect">
            <a:avLst/>
          </a:prstGeom>
          <a:noFill/>
          <a:ln cap="flat">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116">
    <p:spTree>
      <p:nvGrpSpPr>
        <p:cNvPr id="1" name=""/>
        <p:cNvGrpSpPr/>
        <p:nvPr/>
      </p:nvGrpSpPr>
      <p:grpSpPr>
        <a:xfrm>
          <a:off x="0" y="0"/>
          <a:ext cx="0" cy="0"/>
          <a:chOff x="0" y="0"/>
          <a:chExt cx="0" cy="0"/>
        </a:xfrm>
      </p:grpSpPr>
      <p:pic>
        <p:nvPicPr>
          <p:cNvPr id="2" name="Ink 6">
            <a:extLst>
              <a:ext uri="{FF2B5EF4-FFF2-40B4-BE49-F238E27FC236}">
                <a16:creationId xmlns:a16="http://schemas.microsoft.com/office/drawing/2014/main" id="{CC07A562-CA73-4CF9-98AA-F19D2BA991AB}"/>
              </a:ext>
            </a:extLst>
          </p:cNvPr>
          <p:cNvPicPr>
            <a:picLocks noChangeAspect="1"/>
          </p:cNvPicPr>
          <p:nvPr/>
        </p:nvPicPr>
        <p:blipFill>
          <a:blip r:embed="rId2"/>
          <a:stretch>
            <a:fillRect/>
          </a:stretch>
        </p:blipFill>
        <p:spPr>
          <a:xfrm>
            <a:off x="1681599" y="1613193"/>
            <a:ext cx="1797527" cy="2927314"/>
          </a:xfrm>
          <a:prstGeom prst="rect">
            <a:avLst/>
          </a:prstGeom>
          <a:noFill/>
          <a:ln cap="flat">
            <a:noFill/>
          </a:ln>
        </p:spPr>
      </p:pic>
      <p:pic>
        <p:nvPicPr>
          <p:cNvPr id="3" name="Ink 10">
            <a:extLst>
              <a:ext uri="{FF2B5EF4-FFF2-40B4-BE49-F238E27FC236}">
                <a16:creationId xmlns:a16="http://schemas.microsoft.com/office/drawing/2014/main" id="{C47B3AAA-3292-4D97-82A1-69723A83BDE5}"/>
              </a:ext>
            </a:extLst>
          </p:cNvPr>
          <p:cNvPicPr>
            <a:picLocks noChangeAspect="1"/>
          </p:cNvPicPr>
          <p:nvPr/>
        </p:nvPicPr>
        <p:blipFill>
          <a:blip r:embed="rId3"/>
          <a:stretch>
            <a:fillRect/>
          </a:stretch>
        </p:blipFill>
        <p:spPr>
          <a:xfrm>
            <a:off x="2059905" y="2601239"/>
            <a:ext cx="741185" cy="1166810"/>
          </a:xfrm>
          <a:prstGeom prst="rect">
            <a:avLst/>
          </a:prstGeom>
          <a:noFill/>
          <a:ln cap="flat">
            <a:noFill/>
          </a:ln>
        </p:spPr>
      </p:pic>
      <p:pic>
        <p:nvPicPr>
          <p:cNvPr id="4" name="Picture 235">
            <a:extLst>
              <a:ext uri="{FF2B5EF4-FFF2-40B4-BE49-F238E27FC236}">
                <a16:creationId xmlns:a16="http://schemas.microsoft.com/office/drawing/2014/main" id="{58CEFC25-EB52-4FD7-BEAD-8815572920D5}"/>
              </a:ext>
            </a:extLst>
          </p:cNvPr>
          <p:cNvPicPr>
            <a:picLocks noChangeAspect="1"/>
          </p:cNvPicPr>
          <p:nvPr/>
        </p:nvPicPr>
        <p:blipFill>
          <a:blip r:embed="rId4"/>
          <a:stretch>
            <a:fillRect/>
          </a:stretch>
        </p:blipFill>
        <p:spPr>
          <a:xfrm>
            <a:off x="1622785" y="1285134"/>
            <a:ext cx="2453764" cy="3661559"/>
          </a:xfrm>
          <a:prstGeom prst="rect">
            <a:avLst/>
          </a:prstGeom>
          <a:noFill/>
          <a:ln cap="flat">
            <a:noFill/>
          </a:ln>
        </p:spPr>
      </p:pic>
      <p:pic>
        <p:nvPicPr>
          <p:cNvPr id="5" name="Ink 237">
            <a:extLst>
              <a:ext uri="{FF2B5EF4-FFF2-40B4-BE49-F238E27FC236}">
                <a16:creationId xmlns:a16="http://schemas.microsoft.com/office/drawing/2014/main" id="{DF78D9D6-E343-40A2-ACF2-DADF21132713}"/>
              </a:ext>
            </a:extLst>
          </p:cNvPr>
          <p:cNvPicPr>
            <a:picLocks noChangeAspect="1"/>
          </p:cNvPicPr>
          <p:nvPr/>
        </p:nvPicPr>
        <p:blipFill>
          <a:blip r:embed="rId5"/>
          <a:stretch>
            <a:fillRect/>
          </a:stretch>
        </p:blipFill>
        <p:spPr>
          <a:xfrm>
            <a:off x="879314" y="395962"/>
            <a:ext cx="658285" cy="1188409"/>
          </a:xfrm>
          <a:prstGeom prst="rect">
            <a:avLst/>
          </a:prstGeom>
          <a:noFill/>
          <a:ln cap="flat">
            <a:noFill/>
          </a:ln>
        </p:spPr>
      </p:pic>
      <p:pic>
        <p:nvPicPr>
          <p:cNvPr id="6" name="Ink 239">
            <a:extLst>
              <a:ext uri="{FF2B5EF4-FFF2-40B4-BE49-F238E27FC236}">
                <a16:creationId xmlns:a16="http://schemas.microsoft.com/office/drawing/2014/main" id="{B6082572-5D54-4287-9223-BDAA9F2136BF}"/>
              </a:ext>
            </a:extLst>
          </p:cNvPr>
          <p:cNvPicPr>
            <a:picLocks noChangeAspect="1"/>
          </p:cNvPicPr>
          <p:nvPr/>
        </p:nvPicPr>
        <p:blipFill>
          <a:blip r:embed="rId6"/>
          <a:stretch>
            <a:fillRect/>
          </a:stretch>
        </p:blipFill>
        <p:spPr>
          <a:xfrm>
            <a:off x="1030720" y="297015"/>
            <a:ext cx="1229145" cy="1229145"/>
          </a:xfrm>
          <a:prstGeom prst="rect">
            <a:avLst/>
          </a:prstGeom>
          <a:noFill/>
          <a:ln cap="flat">
            <a:noFill/>
          </a:ln>
        </p:spPr>
      </p:pic>
      <p:pic>
        <p:nvPicPr>
          <p:cNvPr id="7" name="Ink 241">
            <a:extLst>
              <a:ext uri="{FF2B5EF4-FFF2-40B4-BE49-F238E27FC236}">
                <a16:creationId xmlns:a16="http://schemas.microsoft.com/office/drawing/2014/main" id="{0A5587C1-4597-47D0-9B91-9B92B71F5170}"/>
              </a:ext>
            </a:extLst>
          </p:cNvPr>
          <p:cNvPicPr>
            <a:picLocks noChangeAspect="1"/>
          </p:cNvPicPr>
          <p:nvPr/>
        </p:nvPicPr>
        <p:blipFill>
          <a:blip r:embed="rId7"/>
          <a:stretch>
            <a:fillRect/>
          </a:stretch>
        </p:blipFill>
        <p:spPr>
          <a:xfrm>
            <a:off x="1269552" y="297015"/>
            <a:ext cx="1986168" cy="611797"/>
          </a:xfrm>
          <a:prstGeom prst="rect">
            <a:avLst/>
          </a:prstGeom>
          <a:noFill/>
          <a:ln cap="flat">
            <a:noFill/>
          </a:ln>
        </p:spPr>
      </p:pic>
      <p:pic>
        <p:nvPicPr>
          <p:cNvPr id="8" name="Ink 243">
            <a:extLst>
              <a:ext uri="{FF2B5EF4-FFF2-40B4-BE49-F238E27FC236}">
                <a16:creationId xmlns:a16="http://schemas.microsoft.com/office/drawing/2014/main" id="{56B3D8F2-AC61-43ED-8863-131501F92A1A}"/>
              </a:ext>
            </a:extLst>
          </p:cNvPr>
          <p:cNvPicPr>
            <a:picLocks noChangeAspect="1"/>
          </p:cNvPicPr>
          <p:nvPr/>
        </p:nvPicPr>
        <p:blipFill>
          <a:blip r:embed="rId8"/>
          <a:stretch>
            <a:fillRect/>
          </a:stretch>
        </p:blipFill>
        <p:spPr>
          <a:xfrm>
            <a:off x="1077419" y="238594"/>
            <a:ext cx="2667707" cy="1106744"/>
          </a:xfrm>
          <a:prstGeom prst="rect">
            <a:avLst/>
          </a:prstGeom>
          <a:noFill/>
          <a:ln cap="flat">
            <a:noFill/>
          </a:ln>
        </p:spPr>
      </p:pic>
      <p:pic>
        <p:nvPicPr>
          <p:cNvPr id="9" name="Picture 81">
            <a:extLst>
              <a:ext uri="{FF2B5EF4-FFF2-40B4-BE49-F238E27FC236}">
                <a16:creationId xmlns:a16="http://schemas.microsoft.com/office/drawing/2014/main" id="{64CBB306-45BB-4B6D-B52C-5D96F8DBB0ED}"/>
              </a:ext>
            </a:extLst>
          </p:cNvPr>
          <p:cNvPicPr>
            <a:picLocks noChangeAspect="1"/>
          </p:cNvPicPr>
          <p:nvPr/>
        </p:nvPicPr>
        <p:blipFill>
          <a:blip r:embed="rId9"/>
          <a:stretch>
            <a:fillRect/>
          </a:stretch>
        </p:blipFill>
        <p:spPr>
          <a:xfrm>
            <a:off x="4825444" y="1947159"/>
            <a:ext cx="5498022" cy="3449784"/>
          </a:xfrm>
          <a:prstGeom prst="rect">
            <a:avLst/>
          </a:prstGeom>
          <a:noFill/>
          <a:ln cap="flat">
            <a:noFill/>
          </a:ln>
        </p:spPr>
      </p:pic>
      <p:pic>
        <p:nvPicPr>
          <p:cNvPr id="10" name="Picture 3">
            <a:extLst>
              <a:ext uri="{FF2B5EF4-FFF2-40B4-BE49-F238E27FC236}">
                <a16:creationId xmlns:a16="http://schemas.microsoft.com/office/drawing/2014/main" id="{CC8962F0-21B6-4C8F-B9BE-FFEDD8064A93}"/>
              </a:ext>
            </a:extLst>
          </p:cNvPr>
          <p:cNvPicPr>
            <a:picLocks noChangeAspect="1"/>
          </p:cNvPicPr>
          <p:nvPr/>
        </p:nvPicPr>
        <p:blipFill>
          <a:blip r:embed="rId10"/>
          <a:stretch>
            <a:fillRect/>
          </a:stretch>
        </p:blipFill>
        <p:spPr>
          <a:xfrm>
            <a:off x="1731443" y="1043714"/>
            <a:ext cx="2236439" cy="4066263"/>
          </a:xfrm>
          <a:prstGeom prst="rect">
            <a:avLst/>
          </a:prstGeom>
          <a:noFill/>
          <a:ln cap="flat">
            <a:noFill/>
          </a:ln>
        </p:spPr>
      </p:pic>
      <p:pic>
        <p:nvPicPr>
          <p:cNvPr id="11" name="Picture 4">
            <a:extLst>
              <a:ext uri="{FF2B5EF4-FFF2-40B4-BE49-F238E27FC236}">
                <a16:creationId xmlns:a16="http://schemas.microsoft.com/office/drawing/2014/main" id="{811E6CA8-44AF-4916-837D-FDC801E7D228}"/>
              </a:ext>
            </a:extLst>
          </p:cNvPr>
          <p:cNvPicPr>
            <a:picLocks noChangeAspect="1"/>
          </p:cNvPicPr>
          <p:nvPr/>
        </p:nvPicPr>
        <p:blipFill>
          <a:blip r:embed="rId11"/>
          <a:stretch>
            <a:fillRect/>
          </a:stretch>
        </p:blipFill>
        <p:spPr>
          <a:xfrm>
            <a:off x="9038725" y="297015"/>
            <a:ext cx="2911632" cy="2549383"/>
          </a:xfrm>
          <a:prstGeom prst="rect">
            <a:avLst/>
          </a:prstGeom>
          <a:noFill/>
          <a:ln cap="flat">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4045</TotalTime>
  <Words>3410</Words>
  <Application>Microsoft Office PowerPoint</Application>
  <PresentationFormat>Widescreen</PresentationFormat>
  <Paragraphs>475</Paragraphs>
  <Slides>74</Slides>
  <Notes>57</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Arial</vt:lpstr>
      <vt:lpstr>Calibri</vt:lpstr>
      <vt:lpstr>Calibri Light</vt:lpstr>
      <vt:lpstr>Consolas</vt:lpstr>
      <vt:lpstr>Fira Code</vt:lpstr>
      <vt:lpstr>Fira Code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Event Sourcing</vt:lpstr>
      <vt:lpstr>PowerPoint Presentation</vt:lpstr>
      <vt:lpstr>PowerPoint Presentation</vt:lpstr>
      <vt:lpstr>PowerPoint Presentation</vt:lpstr>
      <vt:lpstr>PowerPoint Presentation</vt:lpstr>
      <vt:lpstr>Slide showing row in the a table and audit table belwo</vt:lpstr>
      <vt:lpstr>PowerPoint Presentation</vt:lpstr>
      <vt:lpstr>PowerPoint Presentation</vt:lpstr>
      <vt:lpstr>CQRS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Wrap it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Mathew McLoughlin</dc:creator>
  <cp:lastModifiedBy>Mathew McLoughlin</cp:lastModifiedBy>
  <cp:revision>52</cp:revision>
  <dcterms:created xsi:type="dcterms:W3CDTF">2017-06-08T13:17:10Z</dcterms:created>
  <dcterms:modified xsi:type="dcterms:W3CDTF">2017-10-22T20:39:20Z</dcterms:modified>
</cp:coreProperties>
</file>